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Sheet2!$B$1</c:f>
              <c:strCache>
                <c:ptCount val="1"/>
                <c:pt idx="0">
                  <c:v>Article Requests Received</c:v>
                </c:pt>
              </c:strCache>
            </c:strRef>
          </c:tx>
          <c:spPr>
            <a:solidFill>
              <a:schemeClr val="accent6">
                <a:shade val="76000"/>
              </a:schemeClr>
            </a:solidFill>
            <a:ln>
              <a:noFill/>
            </a:ln>
            <a:effectLst/>
          </c:spPr>
          <c:invertIfNegative val="0"/>
          <c:cat>
            <c:strRef>
              <c:f>Sheet2!$A$2:$A$362</c:f>
              <c:strCache>
                <c:ptCount val="361"/>
                <c:pt idx="1">
                  <c:v>8/31/2010</c:v>
                </c:pt>
                <c:pt idx="2">
                  <c:v>9/1/2010</c:v>
                </c:pt>
                <c:pt idx="3">
                  <c:v>9/2/2010</c:v>
                </c:pt>
                <c:pt idx="4">
                  <c:v>9/3/2010</c:v>
                </c:pt>
                <c:pt idx="5">
                  <c:v>9/4/2010</c:v>
                </c:pt>
                <c:pt idx="6">
                  <c:v>9/5/2010</c:v>
                </c:pt>
                <c:pt idx="7">
                  <c:v>9/6/2010</c:v>
                </c:pt>
                <c:pt idx="8">
                  <c:v>9/7/2010</c:v>
                </c:pt>
                <c:pt idx="9">
                  <c:v>9/8/2010</c:v>
                </c:pt>
                <c:pt idx="10">
                  <c:v>9/9/2010</c:v>
                </c:pt>
                <c:pt idx="11">
                  <c:v>9/10/2010</c:v>
                </c:pt>
                <c:pt idx="12">
                  <c:v>9/11/2010</c:v>
                </c:pt>
                <c:pt idx="13">
                  <c:v>9/12/2010</c:v>
                </c:pt>
                <c:pt idx="14">
                  <c:v>9/13/2010</c:v>
                </c:pt>
                <c:pt idx="15">
                  <c:v>9/14/2010</c:v>
                </c:pt>
                <c:pt idx="16">
                  <c:v>9/15/2010</c:v>
                </c:pt>
                <c:pt idx="17">
                  <c:v>9/16/2010</c:v>
                </c:pt>
                <c:pt idx="18">
                  <c:v>9/17/2010</c:v>
                </c:pt>
                <c:pt idx="19">
                  <c:v>9/18/2010</c:v>
                </c:pt>
                <c:pt idx="20">
                  <c:v>9/19/2010</c:v>
                </c:pt>
                <c:pt idx="21">
                  <c:v>9/20/2010</c:v>
                </c:pt>
                <c:pt idx="22">
                  <c:v>9/21/2010</c:v>
                </c:pt>
                <c:pt idx="23">
                  <c:v>9/22/2010</c:v>
                </c:pt>
                <c:pt idx="24">
                  <c:v>9/23/2010</c:v>
                </c:pt>
                <c:pt idx="25">
                  <c:v>9/24/2010</c:v>
                </c:pt>
                <c:pt idx="26">
                  <c:v>9/25/2010</c:v>
                </c:pt>
                <c:pt idx="27">
                  <c:v>9/26/2010</c:v>
                </c:pt>
                <c:pt idx="28">
                  <c:v>9/27/2010</c:v>
                </c:pt>
                <c:pt idx="29">
                  <c:v>9/28/2010</c:v>
                </c:pt>
                <c:pt idx="30">
                  <c:v>9/29/2010</c:v>
                </c:pt>
                <c:pt idx="31">
                  <c:v>9/30/2010</c:v>
                </c:pt>
                <c:pt idx="32">
                  <c:v>10/1/2010</c:v>
                </c:pt>
                <c:pt idx="33">
                  <c:v>10/2/2010</c:v>
                </c:pt>
                <c:pt idx="34">
                  <c:v>10/3/2010</c:v>
                </c:pt>
                <c:pt idx="35">
                  <c:v>10/4/2010</c:v>
                </c:pt>
                <c:pt idx="36">
                  <c:v>10/5/2010</c:v>
                </c:pt>
                <c:pt idx="37">
                  <c:v>10/6/2010</c:v>
                </c:pt>
                <c:pt idx="38">
                  <c:v>10/7/2010</c:v>
                </c:pt>
                <c:pt idx="39">
                  <c:v>10/8/2010</c:v>
                </c:pt>
                <c:pt idx="40">
                  <c:v>10/9/2010</c:v>
                </c:pt>
                <c:pt idx="41">
                  <c:v>10/10/2010</c:v>
                </c:pt>
                <c:pt idx="42">
                  <c:v>10/11/2010</c:v>
                </c:pt>
                <c:pt idx="43">
                  <c:v>10/12/2010</c:v>
                </c:pt>
                <c:pt idx="44">
                  <c:v>10/13/2010</c:v>
                </c:pt>
                <c:pt idx="45">
                  <c:v>10/14/2010</c:v>
                </c:pt>
                <c:pt idx="46">
                  <c:v>10/15/2010</c:v>
                </c:pt>
                <c:pt idx="47">
                  <c:v>10/16/2010</c:v>
                </c:pt>
                <c:pt idx="48">
                  <c:v>10/17/2010</c:v>
                </c:pt>
                <c:pt idx="49">
                  <c:v>10/18/2010</c:v>
                </c:pt>
                <c:pt idx="50">
                  <c:v>10/19/2010</c:v>
                </c:pt>
                <c:pt idx="51">
                  <c:v>10/20/2010</c:v>
                </c:pt>
                <c:pt idx="52">
                  <c:v>10/21/2010</c:v>
                </c:pt>
                <c:pt idx="53">
                  <c:v>10/22/2010</c:v>
                </c:pt>
                <c:pt idx="54">
                  <c:v>10/23/2010</c:v>
                </c:pt>
                <c:pt idx="55">
                  <c:v>10/24/2010</c:v>
                </c:pt>
                <c:pt idx="56">
                  <c:v>10/25/2010</c:v>
                </c:pt>
                <c:pt idx="57">
                  <c:v>10/26/2010</c:v>
                </c:pt>
                <c:pt idx="58">
                  <c:v>10/27/2010</c:v>
                </c:pt>
                <c:pt idx="59">
                  <c:v>10/28/2010</c:v>
                </c:pt>
                <c:pt idx="60">
                  <c:v>10/29/2010</c:v>
                </c:pt>
                <c:pt idx="61">
                  <c:v>10/30/2010</c:v>
                </c:pt>
                <c:pt idx="62">
                  <c:v>10/31/2010</c:v>
                </c:pt>
                <c:pt idx="63">
                  <c:v>11/1/2010</c:v>
                </c:pt>
                <c:pt idx="64">
                  <c:v>11/2/2010</c:v>
                </c:pt>
                <c:pt idx="65">
                  <c:v>11/3/2010</c:v>
                </c:pt>
                <c:pt idx="66">
                  <c:v>11/4/2010</c:v>
                </c:pt>
                <c:pt idx="67">
                  <c:v>11/5/2010</c:v>
                </c:pt>
                <c:pt idx="68">
                  <c:v>11/6/2010</c:v>
                </c:pt>
                <c:pt idx="69">
                  <c:v>11/7/2010</c:v>
                </c:pt>
                <c:pt idx="70">
                  <c:v>11/8/2010</c:v>
                </c:pt>
                <c:pt idx="71">
                  <c:v>11/9/2010</c:v>
                </c:pt>
                <c:pt idx="72">
                  <c:v>11/10/2010</c:v>
                </c:pt>
                <c:pt idx="73">
                  <c:v>11/11/2010</c:v>
                </c:pt>
                <c:pt idx="74">
                  <c:v>11/12/2010</c:v>
                </c:pt>
                <c:pt idx="75">
                  <c:v>11/13/2010</c:v>
                </c:pt>
                <c:pt idx="76">
                  <c:v>11/14/2010</c:v>
                </c:pt>
                <c:pt idx="77">
                  <c:v>11/15/2010</c:v>
                </c:pt>
                <c:pt idx="78">
                  <c:v>11/16/2010</c:v>
                </c:pt>
                <c:pt idx="79">
                  <c:v>11/17/2010</c:v>
                </c:pt>
                <c:pt idx="80">
                  <c:v>11/18/2010</c:v>
                </c:pt>
                <c:pt idx="81">
                  <c:v>11/19/2010</c:v>
                </c:pt>
                <c:pt idx="82">
                  <c:v>11/20/2010</c:v>
                </c:pt>
                <c:pt idx="83">
                  <c:v>11/21/2010</c:v>
                </c:pt>
                <c:pt idx="84">
                  <c:v>11/22/2010</c:v>
                </c:pt>
                <c:pt idx="85">
                  <c:v>11/23/2010</c:v>
                </c:pt>
                <c:pt idx="86">
                  <c:v>11/24/2010</c:v>
                </c:pt>
                <c:pt idx="87">
                  <c:v>11/25/2010</c:v>
                </c:pt>
                <c:pt idx="88">
                  <c:v>11/26/2010</c:v>
                </c:pt>
                <c:pt idx="89">
                  <c:v>11/27/2010</c:v>
                </c:pt>
                <c:pt idx="90">
                  <c:v>11/28/2010</c:v>
                </c:pt>
                <c:pt idx="91">
                  <c:v>11/29/2010</c:v>
                </c:pt>
                <c:pt idx="92">
                  <c:v>11/30/2010</c:v>
                </c:pt>
                <c:pt idx="93">
                  <c:v>12/1/2010</c:v>
                </c:pt>
                <c:pt idx="94">
                  <c:v>12/2/2010</c:v>
                </c:pt>
                <c:pt idx="95">
                  <c:v>12/3/2010</c:v>
                </c:pt>
                <c:pt idx="96">
                  <c:v>12/4/2010</c:v>
                </c:pt>
                <c:pt idx="97">
                  <c:v>12/5/2010</c:v>
                </c:pt>
                <c:pt idx="98">
                  <c:v>12/6/2010</c:v>
                </c:pt>
                <c:pt idx="99">
                  <c:v>12/7/2010</c:v>
                </c:pt>
                <c:pt idx="100">
                  <c:v>12/8/2010</c:v>
                </c:pt>
                <c:pt idx="101">
                  <c:v>12/9/2010</c:v>
                </c:pt>
                <c:pt idx="102">
                  <c:v>12/10/2010</c:v>
                </c:pt>
                <c:pt idx="103">
                  <c:v>12/11/2010</c:v>
                </c:pt>
                <c:pt idx="104">
                  <c:v>12/12/2010</c:v>
                </c:pt>
                <c:pt idx="105">
                  <c:v>12/13/2010</c:v>
                </c:pt>
                <c:pt idx="106">
                  <c:v>12/14/2010</c:v>
                </c:pt>
                <c:pt idx="107">
                  <c:v>12/15/2010</c:v>
                </c:pt>
                <c:pt idx="108">
                  <c:v>12/16/2010</c:v>
                </c:pt>
                <c:pt idx="109">
                  <c:v>12/17/2010</c:v>
                </c:pt>
                <c:pt idx="110">
                  <c:v>12/19/2010</c:v>
                </c:pt>
                <c:pt idx="111">
                  <c:v>12/20/2010</c:v>
                </c:pt>
                <c:pt idx="112">
                  <c:v>12/21/2010</c:v>
                </c:pt>
                <c:pt idx="113">
                  <c:v>12/22/2010</c:v>
                </c:pt>
                <c:pt idx="114">
                  <c:v>12/23/2010</c:v>
                </c:pt>
                <c:pt idx="115">
                  <c:v>12/25/2010</c:v>
                </c:pt>
                <c:pt idx="116">
                  <c:v>12/26/2010</c:v>
                </c:pt>
                <c:pt idx="117">
                  <c:v>12/27/2010</c:v>
                </c:pt>
                <c:pt idx="118">
                  <c:v>12/28/2010</c:v>
                </c:pt>
                <c:pt idx="119">
                  <c:v>12/29/2010</c:v>
                </c:pt>
                <c:pt idx="120">
                  <c:v>12/30/2010</c:v>
                </c:pt>
                <c:pt idx="121">
                  <c:v>12/31/2010</c:v>
                </c:pt>
                <c:pt idx="122">
                  <c:v>1/2/2011</c:v>
                </c:pt>
                <c:pt idx="123">
                  <c:v>1/3/2011</c:v>
                </c:pt>
                <c:pt idx="124">
                  <c:v>1/4/2011</c:v>
                </c:pt>
                <c:pt idx="125">
                  <c:v>1/5/2011</c:v>
                </c:pt>
                <c:pt idx="126">
                  <c:v>1/6/2011</c:v>
                </c:pt>
                <c:pt idx="127">
                  <c:v>1/7/2011</c:v>
                </c:pt>
                <c:pt idx="128">
                  <c:v>1/8/2011</c:v>
                </c:pt>
                <c:pt idx="129">
                  <c:v>1/9/2011</c:v>
                </c:pt>
                <c:pt idx="130">
                  <c:v>1/10/2011</c:v>
                </c:pt>
                <c:pt idx="131">
                  <c:v>1/11/2011</c:v>
                </c:pt>
                <c:pt idx="132">
                  <c:v>1/12/2011</c:v>
                </c:pt>
                <c:pt idx="133">
                  <c:v>1/13/2011</c:v>
                </c:pt>
                <c:pt idx="134">
                  <c:v>1/14/2011</c:v>
                </c:pt>
                <c:pt idx="135">
                  <c:v>1/15/2011</c:v>
                </c:pt>
                <c:pt idx="136">
                  <c:v>1/16/2011</c:v>
                </c:pt>
                <c:pt idx="137">
                  <c:v>1/17/2011</c:v>
                </c:pt>
                <c:pt idx="138">
                  <c:v>1/18/2011</c:v>
                </c:pt>
                <c:pt idx="139">
                  <c:v>1/19/2011</c:v>
                </c:pt>
                <c:pt idx="140">
                  <c:v>1/20/2011</c:v>
                </c:pt>
                <c:pt idx="141">
                  <c:v>1/21/2011</c:v>
                </c:pt>
                <c:pt idx="142">
                  <c:v>1/22/2011</c:v>
                </c:pt>
                <c:pt idx="143">
                  <c:v>1/23/2011</c:v>
                </c:pt>
                <c:pt idx="144">
                  <c:v>1/24/2011</c:v>
                </c:pt>
                <c:pt idx="145">
                  <c:v>1/25/2011</c:v>
                </c:pt>
                <c:pt idx="146">
                  <c:v>1/26/2011</c:v>
                </c:pt>
                <c:pt idx="147">
                  <c:v>1/27/2011</c:v>
                </c:pt>
                <c:pt idx="148">
                  <c:v>1/28/2011</c:v>
                </c:pt>
                <c:pt idx="149">
                  <c:v>1/29/2011</c:v>
                </c:pt>
                <c:pt idx="150">
                  <c:v>1/30/2011</c:v>
                </c:pt>
                <c:pt idx="151">
                  <c:v>1/31/2011</c:v>
                </c:pt>
                <c:pt idx="152">
                  <c:v>2/1/2011</c:v>
                </c:pt>
                <c:pt idx="153">
                  <c:v>2/2/2011</c:v>
                </c:pt>
                <c:pt idx="154">
                  <c:v>2/3/2011</c:v>
                </c:pt>
                <c:pt idx="155">
                  <c:v>2/4/2011</c:v>
                </c:pt>
                <c:pt idx="156">
                  <c:v>2/5/2011</c:v>
                </c:pt>
                <c:pt idx="157">
                  <c:v>2/6/2011</c:v>
                </c:pt>
                <c:pt idx="158">
                  <c:v>2/7/2011</c:v>
                </c:pt>
                <c:pt idx="159">
                  <c:v>2/8/2011</c:v>
                </c:pt>
                <c:pt idx="160">
                  <c:v>2/9/2011</c:v>
                </c:pt>
                <c:pt idx="161">
                  <c:v>2/10/2011</c:v>
                </c:pt>
                <c:pt idx="162">
                  <c:v>2/11/2011</c:v>
                </c:pt>
                <c:pt idx="163">
                  <c:v>2/12/2011</c:v>
                </c:pt>
                <c:pt idx="164">
                  <c:v>2/13/2011</c:v>
                </c:pt>
                <c:pt idx="165">
                  <c:v>2/14/2011</c:v>
                </c:pt>
                <c:pt idx="166">
                  <c:v>2/15/2011</c:v>
                </c:pt>
                <c:pt idx="167">
                  <c:v>2/16/2011</c:v>
                </c:pt>
                <c:pt idx="168">
                  <c:v>2/17/2011</c:v>
                </c:pt>
                <c:pt idx="169">
                  <c:v>2/18/2011</c:v>
                </c:pt>
                <c:pt idx="170">
                  <c:v>2/19/2011</c:v>
                </c:pt>
                <c:pt idx="171">
                  <c:v>2/20/2011</c:v>
                </c:pt>
                <c:pt idx="172">
                  <c:v>2/21/2011</c:v>
                </c:pt>
                <c:pt idx="173">
                  <c:v>2/22/2011</c:v>
                </c:pt>
                <c:pt idx="174">
                  <c:v>2/23/2011</c:v>
                </c:pt>
                <c:pt idx="175">
                  <c:v>2/24/2011</c:v>
                </c:pt>
                <c:pt idx="176">
                  <c:v>2/25/2011</c:v>
                </c:pt>
                <c:pt idx="177">
                  <c:v>2/26/2011</c:v>
                </c:pt>
                <c:pt idx="178">
                  <c:v>2/27/2011</c:v>
                </c:pt>
                <c:pt idx="179">
                  <c:v>2/28/2011</c:v>
                </c:pt>
                <c:pt idx="180">
                  <c:v>3/1/2011</c:v>
                </c:pt>
                <c:pt idx="181">
                  <c:v>3/2/2011</c:v>
                </c:pt>
                <c:pt idx="182">
                  <c:v>3/3/2011</c:v>
                </c:pt>
                <c:pt idx="183">
                  <c:v>3/4/2011</c:v>
                </c:pt>
                <c:pt idx="184">
                  <c:v>3/5/2011</c:v>
                </c:pt>
                <c:pt idx="185">
                  <c:v>3/6/2011</c:v>
                </c:pt>
                <c:pt idx="186">
                  <c:v>3/7/2011</c:v>
                </c:pt>
                <c:pt idx="187">
                  <c:v>3/8/2011</c:v>
                </c:pt>
                <c:pt idx="188">
                  <c:v>3/9/2011</c:v>
                </c:pt>
                <c:pt idx="189">
                  <c:v>3/10/2011</c:v>
                </c:pt>
                <c:pt idx="190">
                  <c:v>3/11/2011</c:v>
                </c:pt>
                <c:pt idx="191">
                  <c:v>3/12/2011</c:v>
                </c:pt>
                <c:pt idx="192">
                  <c:v>3/13/2011</c:v>
                </c:pt>
                <c:pt idx="193">
                  <c:v>3/14/2011</c:v>
                </c:pt>
                <c:pt idx="194">
                  <c:v>3/15/2011</c:v>
                </c:pt>
                <c:pt idx="195">
                  <c:v>3/16/2011</c:v>
                </c:pt>
                <c:pt idx="196">
                  <c:v>3/17/2011</c:v>
                </c:pt>
                <c:pt idx="197">
                  <c:v>3/18/2011</c:v>
                </c:pt>
                <c:pt idx="198">
                  <c:v>3/19/2011</c:v>
                </c:pt>
                <c:pt idx="199">
                  <c:v>3/20/2011</c:v>
                </c:pt>
                <c:pt idx="200">
                  <c:v>3/21/2011</c:v>
                </c:pt>
                <c:pt idx="201">
                  <c:v>3/22/2011</c:v>
                </c:pt>
                <c:pt idx="202">
                  <c:v>3/23/2011</c:v>
                </c:pt>
                <c:pt idx="203">
                  <c:v>3/24/2011</c:v>
                </c:pt>
                <c:pt idx="204">
                  <c:v>3/25/2011</c:v>
                </c:pt>
                <c:pt idx="205">
                  <c:v>3/26/2011</c:v>
                </c:pt>
                <c:pt idx="206">
                  <c:v>3/27/2011</c:v>
                </c:pt>
                <c:pt idx="207">
                  <c:v>3/28/2011</c:v>
                </c:pt>
                <c:pt idx="208">
                  <c:v>3/29/2011</c:v>
                </c:pt>
                <c:pt idx="209">
                  <c:v>3/30/2011</c:v>
                </c:pt>
                <c:pt idx="210">
                  <c:v>3/31/2011</c:v>
                </c:pt>
                <c:pt idx="211">
                  <c:v>4/1/2011</c:v>
                </c:pt>
                <c:pt idx="212">
                  <c:v>4/2/2011</c:v>
                </c:pt>
                <c:pt idx="213">
                  <c:v>4/3/2011</c:v>
                </c:pt>
                <c:pt idx="214">
                  <c:v>4/4/2011</c:v>
                </c:pt>
                <c:pt idx="215">
                  <c:v>4/5/2011</c:v>
                </c:pt>
                <c:pt idx="216">
                  <c:v>4/6/2011</c:v>
                </c:pt>
                <c:pt idx="217">
                  <c:v>4/7/2011</c:v>
                </c:pt>
                <c:pt idx="218">
                  <c:v>4/8/2011</c:v>
                </c:pt>
                <c:pt idx="219">
                  <c:v>4/9/2011</c:v>
                </c:pt>
                <c:pt idx="220">
                  <c:v>4/10/2011</c:v>
                </c:pt>
                <c:pt idx="221">
                  <c:v>4/11/2011</c:v>
                </c:pt>
                <c:pt idx="222">
                  <c:v>4/12/2011</c:v>
                </c:pt>
                <c:pt idx="223">
                  <c:v>4/13/2011</c:v>
                </c:pt>
                <c:pt idx="224">
                  <c:v>4/14/2011</c:v>
                </c:pt>
                <c:pt idx="225">
                  <c:v>4/15/2011</c:v>
                </c:pt>
                <c:pt idx="226">
                  <c:v>4/16/2011</c:v>
                </c:pt>
                <c:pt idx="227">
                  <c:v>4/17/2011</c:v>
                </c:pt>
                <c:pt idx="228">
                  <c:v>4/18/2011</c:v>
                </c:pt>
                <c:pt idx="229">
                  <c:v>4/19/2011</c:v>
                </c:pt>
                <c:pt idx="230">
                  <c:v>4/20/2011</c:v>
                </c:pt>
                <c:pt idx="231">
                  <c:v>4/21/2011</c:v>
                </c:pt>
                <c:pt idx="232">
                  <c:v>4/22/2011</c:v>
                </c:pt>
                <c:pt idx="233">
                  <c:v>4/23/2011</c:v>
                </c:pt>
                <c:pt idx="234">
                  <c:v>4/24/2011</c:v>
                </c:pt>
                <c:pt idx="235">
                  <c:v>4/25/2011</c:v>
                </c:pt>
                <c:pt idx="236">
                  <c:v>4/26/2011</c:v>
                </c:pt>
                <c:pt idx="237">
                  <c:v>4/27/2011</c:v>
                </c:pt>
                <c:pt idx="238">
                  <c:v>4/28/2011</c:v>
                </c:pt>
                <c:pt idx="239">
                  <c:v>4/29/2011</c:v>
                </c:pt>
                <c:pt idx="240">
                  <c:v>4/30/2011</c:v>
                </c:pt>
                <c:pt idx="241">
                  <c:v>5/1/2011</c:v>
                </c:pt>
                <c:pt idx="242">
                  <c:v>5/2/2011</c:v>
                </c:pt>
                <c:pt idx="243">
                  <c:v>5/3/2011</c:v>
                </c:pt>
                <c:pt idx="244">
                  <c:v>5/4/2011</c:v>
                </c:pt>
                <c:pt idx="245">
                  <c:v>5/5/2011</c:v>
                </c:pt>
                <c:pt idx="246">
                  <c:v>5/6/2011</c:v>
                </c:pt>
                <c:pt idx="247">
                  <c:v>5/7/2011</c:v>
                </c:pt>
                <c:pt idx="248">
                  <c:v>5/8/2011</c:v>
                </c:pt>
                <c:pt idx="249">
                  <c:v>5/9/2011</c:v>
                </c:pt>
                <c:pt idx="250">
                  <c:v>5/10/2011</c:v>
                </c:pt>
                <c:pt idx="251">
                  <c:v>5/11/2011</c:v>
                </c:pt>
                <c:pt idx="252">
                  <c:v>5/12/2011</c:v>
                </c:pt>
                <c:pt idx="253">
                  <c:v>5/13/2011</c:v>
                </c:pt>
                <c:pt idx="254">
                  <c:v>5/14/2011</c:v>
                </c:pt>
                <c:pt idx="255">
                  <c:v>5/15/2011</c:v>
                </c:pt>
                <c:pt idx="256">
                  <c:v>5/16/2011</c:v>
                </c:pt>
                <c:pt idx="257">
                  <c:v>5/17/2011</c:v>
                </c:pt>
                <c:pt idx="258">
                  <c:v>5/18/2011</c:v>
                </c:pt>
                <c:pt idx="259">
                  <c:v>5/19/2011</c:v>
                </c:pt>
                <c:pt idx="260">
                  <c:v>5/20/2011</c:v>
                </c:pt>
                <c:pt idx="261">
                  <c:v>5/22/2011</c:v>
                </c:pt>
                <c:pt idx="262">
                  <c:v>5/23/2011</c:v>
                </c:pt>
                <c:pt idx="263">
                  <c:v>5/24/2011</c:v>
                </c:pt>
                <c:pt idx="264">
                  <c:v>5/26/2011</c:v>
                </c:pt>
                <c:pt idx="265">
                  <c:v>5/27/2011</c:v>
                </c:pt>
                <c:pt idx="266">
                  <c:v>5/28/2011</c:v>
                </c:pt>
                <c:pt idx="267">
                  <c:v>5/29/2011</c:v>
                </c:pt>
                <c:pt idx="268">
                  <c:v>5/30/2011</c:v>
                </c:pt>
                <c:pt idx="269">
                  <c:v>5/31/2011</c:v>
                </c:pt>
                <c:pt idx="270">
                  <c:v>6/1/2011</c:v>
                </c:pt>
                <c:pt idx="271">
                  <c:v>6/2/2011</c:v>
                </c:pt>
                <c:pt idx="272">
                  <c:v>6/3/2011</c:v>
                </c:pt>
                <c:pt idx="273">
                  <c:v>6/4/2011</c:v>
                </c:pt>
                <c:pt idx="274">
                  <c:v>6/5/2011</c:v>
                </c:pt>
                <c:pt idx="275">
                  <c:v>6/6/2011</c:v>
                </c:pt>
                <c:pt idx="276">
                  <c:v>6/7/2011</c:v>
                </c:pt>
                <c:pt idx="277">
                  <c:v>6/8/2011</c:v>
                </c:pt>
                <c:pt idx="278">
                  <c:v>6/9/2011</c:v>
                </c:pt>
                <c:pt idx="279">
                  <c:v>6/10/2011</c:v>
                </c:pt>
                <c:pt idx="280">
                  <c:v>6/11/2011</c:v>
                </c:pt>
                <c:pt idx="281">
                  <c:v>6/12/2011</c:v>
                </c:pt>
                <c:pt idx="282">
                  <c:v>6/13/2011</c:v>
                </c:pt>
                <c:pt idx="283">
                  <c:v>6/14/2011</c:v>
                </c:pt>
                <c:pt idx="284">
                  <c:v>6/15/2011</c:v>
                </c:pt>
                <c:pt idx="285">
                  <c:v>6/16/2011</c:v>
                </c:pt>
                <c:pt idx="286">
                  <c:v>6/17/2011</c:v>
                </c:pt>
                <c:pt idx="287">
                  <c:v>6/18/2011</c:v>
                </c:pt>
                <c:pt idx="288">
                  <c:v>6/19/2011</c:v>
                </c:pt>
                <c:pt idx="289">
                  <c:v>6/20/2011</c:v>
                </c:pt>
                <c:pt idx="290">
                  <c:v>6/21/2011</c:v>
                </c:pt>
                <c:pt idx="291">
                  <c:v>6/22/2011</c:v>
                </c:pt>
                <c:pt idx="292">
                  <c:v>6/23/2011</c:v>
                </c:pt>
                <c:pt idx="293">
                  <c:v>6/24/2011</c:v>
                </c:pt>
                <c:pt idx="294">
                  <c:v>6/25/2011</c:v>
                </c:pt>
                <c:pt idx="295">
                  <c:v>6/26/2011</c:v>
                </c:pt>
                <c:pt idx="296">
                  <c:v>6/27/2011</c:v>
                </c:pt>
                <c:pt idx="297">
                  <c:v>6/28/2011</c:v>
                </c:pt>
                <c:pt idx="298">
                  <c:v>6/29/2011</c:v>
                </c:pt>
                <c:pt idx="299">
                  <c:v>6/30/2011</c:v>
                </c:pt>
                <c:pt idx="300">
                  <c:v>7/1/2011</c:v>
                </c:pt>
                <c:pt idx="301">
                  <c:v>7/3/2011</c:v>
                </c:pt>
                <c:pt idx="302">
                  <c:v>7/4/2011</c:v>
                </c:pt>
                <c:pt idx="303">
                  <c:v>7/5/2011</c:v>
                </c:pt>
                <c:pt idx="304">
                  <c:v>7/6/2011</c:v>
                </c:pt>
                <c:pt idx="305">
                  <c:v>7/7/2011</c:v>
                </c:pt>
                <c:pt idx="306">
                  <c:v>7/8/2011</c:v>
                </c:pt>
                <c:pt idx="307">
                  <c:v>7/9/2011</c:v>
                </c:pt>
                <c:pt idx="308">
                  <c:v>7/10/2011</c:v>
                </c:pt>
                <c:pt idx="309">
                  <c:v>7/11/2011</c:v>
                </c:pt>
                <c:pt idx="310">
                  <c:v>7/12/2011</c:v>
                </c:pt>
                <c:pt idx="311">
                  <c:v>7/13/2011</c:v>
                </c:pt>
                <c:pt idx="312">
                  <c:v>7/14/2011</c:v>
                </c:pt>
                <c:pt idx="313">
                  <c:v>7/15/2011</c:v>
                </c:pt>
                <c:pt idx="314">
                  <c:v>7/16/2011</c:v>
                </c:pt>
                <c:pt idx="315">
                  <c:v>7/17/2011</c:v>
                </c:pt>
                <c:pt idx="316">
                  <c:v>7/18/2011</c:v>
                </c:pt>
                <c:pt idx="317">
                  <c:v>7/19/2011</c:v>
                </c:pt>
                <c:pt idx="318">
                  <c:v>7/20/2011</c:v>
                </c:pt>
                <c:pt idx="319">
                  <c:v>7/21/2011</c:v>
                </c:pt>
                <c:pt idx="320">
                  <c:v>7/22/2011</c:v>
                </c:pt>
                <c:pt idx="321">
                  <c:v>7/23/2011</c:v>
                </c:pt>
                <c:pt idx="322">
                  <c:v>7/24/2011</c:v>
                </c:pt>
                <c:pt idx="323">
                  <c:v>7/25/2011</c:v>
                </c:pt>
                <c:pt idx="324">
                  <c:v>7/26/2011</c:v>
                </c:pt>
                <c:pt idx="325">
                  <c:v>7/27/2011</c:v>
                </c:pt>
                <c:pt idx="326">
                  <c:v>7/28/2011</c:v>
                </c:pt>
                <c:pt idx="327">
                  <c:v>7/29/2011</c:v>
                </c:pt>
                <c:pt idx="328">
                  <c:v>7/30/2011</c:v>
                </c:pt>
                <c:pt idx="329">
                  <c:v>7/31/2011</c:v>
                </c:pt>
                <c:pt idx="330">
                  <c:v>8/1/2011</c:v>
                </c:pt>
                <c:pt idx="331">
                  <c:v>8/2/2011</c:v>
                </c:pt>
                <c:pt idx="332">
                  <c:v>8/3/2011</c:v>
                </c:pt>
                <c:pt idx="333">
                  <c:v>8/4/2011</c:v>
                </c:pt>
                <c:pt idx="334">
                  <c:v>8/5/2011</c:v>
                </c:pt>
                <c:pt idx="335">
                  <c:v>8/6/2011</c:v>
                </c:pt>
                <c:pt idx="336">
                  <c:v>8/7/2011</c:v>
                </c:pt>
                <c:pt idx="337">
                  <c:v>8/8/2011</c:v>
                </c:pt>
                <c:pt idx="338">
                  <c:v>8/9/2011</c:v>
                </c:pt>
                <c:pt idx="339">
                  <c:v>8/10/2011</c:v>
                </c:pt>
                <c:pt idx="340">
                  <c:v>8/11/2011</c:v>
                </c:pt>
                <c:pt idx="341">
                  <c:v>8/12/2011</c:v>
                </c:pt>
                <c:pt idx="342">
                  <c:v>8/13/2011</c:v>
                </c:pt>
                <c:pt idx="343">
                  <c:v>8/14/2011</c:v>
                </c:pt>
                <c:pt idx="344">
                  <c:v>8/15/2011</c:v>
                </c:pt>
                <c:pt idx="345">
                  <c:v>8/16/2011</c:v>
                </c:pt>
                <c:pt idx="346">
                  <c:v>8/17/2011</c:v>
                </c:pt>
                <c:pt idx="347">
                  <c:v>8/18/2011</c:v>
                </c:pt>
                <c:pt idx="348">
                  <c:v>8/19/2011</c:v>
                </c:pt>
                <c:pt idx="349">
                  <c:v>8/20/2011</c:v>
                </c:pt>
                <c:pt idx="350">
                  <c:v>8/21/2011</c:v>
                </c:pt>
                <c:pt idx="351">
                  <c:v>8/22/2011</c:v>
                </c:pt>
                <c:pt idx="352">
                  <c:v>8/23/2011</c:v>
                </c:pt>
                <c:pt idx="353">
                  <c:v>8/24/2011</c:v>
                </c:pt>
                <c:pt idx="354">
                  <c:v>8/25/2011</c:v>
                </c:pt>
                <c:pt idx="355">
                  <c:v>8/26/2011</c:v>
                </c:pt>
                <c:pt idx="356">
                  <c:v>8/27/2011</c:v>
                </c:pt>
                <c:pt idx="357">
                  <c:v>8/28/2011</c:v>
                </c:pt>
                <c:pt idx="358">
                  <c:v>8/29/2011</c:v>
                </c:pt>
                <c:pt idx="359">
                  <c:v>8/30/2011</c:v>
                </c:pt>
                <c:pt idx="360">
                  <c:v>8/31/2011</c:v>
                </c:pt>
              </c:strCache>
            </c:strRef>
          </c:cat>
          <c:val>
            <c:numRef>
              <c:f>Sheet2!$B$2:$B$362</c:f>
              <c:numCache>
                <c:formatCode>General</c:formatCode>
                <c:ptCount val="361"/>
                <c:pt idx="1">
                  <c:v>6</c:v>
                </c:pt>
                <c:pt idx="2">
                  <c:v>4</c:v>
                </c:pt>
                <c:pt idx="3">
                  <c:v>8</c:v>
                </c:pt>
                <c:pt idx="4">
                  <c:v>8</c:v>
                </c:pt>
                <c:pt idx="5">
                  <c:v>5</c:v>
                </c:pt>
                <c:pt idx="6">
                  <c:v>5</c:v>
                </c:pt>
                <c:pt idx="7">
                  <c:v>8</c:v>
                </c:pt>
                <c:pt idx="8">
                  <c:v>28</c:v>
                </c:pt>
                <c:pt idx="9">
                  <c:v>20</c:v>
                </c:pt>
                <c:pt idx="10">
                  <c:v>11</c:v>
                </c:pt>
                <c:pt idx="11">
                  <c:v>4</c:v>
                </c:pt>
                <c:pt idx="12">
                  <c:v>34</c:v>
                </c:pt>
                <c:pt idx="13">
                  <c:v>11</c:v>
                </c:pt>
                <c:pt idx="14">
                  <c:v>15</c:v>
                </c:pt>
                <c:pt idx="15">
                  <c:v>17</c:v>
                </c:pt>
                <c:pt idx="16">
                  <c:v>17</c:v>
                </c:pt>
                <c:pt idx="17">
                  <c:v>13</c:v>
                </c:pt>
                <c:pt idx="18">
                  <c:v>6</c:v>
                </c:pt>
                <c:pt idx="19">
                  <c:v>3</c:v>
                </c:pt>
                <c:pt idx="20">
                  <c:v>11</c:v>
                </c:pt>
                <c:pt idx="21">
                  <c:v>8</c:v>
                </c:pt>
                <c:pt idx="22">
                  <c:v>25</c:v>
                </c:pt>
                <c:pt idx="23">
                  <c:v>24</c:v>
                </c:pt>
                <c:pt idx="24">
                  <c:v>19</c:v>
                </c:pt>
                <c:pt idx="25">
                  <c:v>11</c:v>
                </c:pt>
                <c:pt idx="26">
                  <c:v>19</c:v>
                </c:pt>
                <c:pt idx="27">
                  <c:v>7</c:v>
                </c:pt>
                <c:pt idx="28">
                  <c:v>11</c:v>
                </c:pt>
                <c:pt idx="29">
                  <c:v>12</c:v>
                </c:pt>
                <c:pt idx="30">
                  <c:v>22</c:v>
                </c:pt>
                <c:pt idx="31">
                  <c:v>8</c:v>
                </c:pt>
                <c:pt idx="32">
                  <c:v>17</c:v>
                </c:pt>
                <c:pt idx="33">
                  <c:v>4</c:v>
                </c:pt>
                <c:pt idx="34">
                  <c:v>20</c:v>
                </c:pt>
                <c:pt idx="35">
                  <c:v>19</c:v>
                </c:pt>
                <c:pt idx="36">
                  <c:v>28</c:v>
                </c:pt>
                <c:pt idx="37">
                  <c:v>10</c:v>
                </c:pt>
                <c:pt idx="38">
                  <c:v>14</c:v>
                </c:pt>
                <c:pt idx="39">
                  <c:v>14</c:v>
                </c:pt>
                <c:pt idx="40">
                  <c:v>6</c:v>
                </c:pt>
                <c:pt idx="41">
                  <c:v>0</c:v>
                </c:pt>
                <c:pt idx="42">
                  <c:v>5</c:v>
                </c:pt>
                <c:pt idx="43">
                  <c:v>34</c:v>
                </c:pt>
                <c:pt idx="44">
                  <c:v>18</c:v>
                </c:pt>
                <c:pt idx="45">
                  <c:v>18</c:v>
                </c:pt>
                <c:pt idx="46">
                  <c:v>16</c:v>
                </c:pt>
                <c:pt idx="47">
                  <c:v>17</c:v>
                </c:pt>
                <c:pt idx="48">
                  <c:v>15</c:v>
                </c:pt>
                <c:pt idx="49">
                  <c:v>23</c:v>
                </c:pt>
                <c:pt idx="50">
                  <c:v>41</c:v>
                </c:pt>
                <c:pt idx="51">
                  <c:v>13</c:v>
                </c:pt>
                <c:pt idx="52">
                  <c:v>20</c:v>
                </c:pt>
                <c:pt idx="53">
                  <c:v>17</c:v>
                </c:pt>
                <c:pt idx="54">
                  <c:v>11</c:v>
                </c:pt>
                <c:pt idx="55">
                  <c:v>25</c:v>
                </c:pt>
                <c:pt idx="56">
                  <c:v>16</c:v>
                </c:pt>
                <c:pt idx="57">
                  <c:v>13</c:v>
                </c:pt>
                <c:pt idx="58">
                  <c:v>12</c:v>
                </c:pt>
                <c:pt idx="59">
                  <c:v>9</c:v>
                </c:pt>
                <c:pt idx="60">
                  <c:v>10</c:v>
                </c:pt>
                <c:pt idx="61">
                  <c:v>9</c:v>
                </c:pt>
                <c:pt idx="62">
                  <c:v>7</c:v>
                </c:pt>
                <c:pt idx="63">
                  <c:v>21</c:v>
                </c:pt>
                <c:pt idx="64">
                  <c:v>20</c:v>
                </c:pt>
                <c:pt idx="65">
                  <c:v>17</c:v>
                </c:pt>
                <c:pt idx="66">
                  <c:v>11</c:v>
                </c:pt>
                <c:pt idx="67">
                  <c:v>11</c:v>
                </c:pt>
                <c:pt idx="68">
                  <c:v>5</c:v>
                </c:pt>
                <c:pt idx="69">
                  <c:v>5</c:v>
                </c:pt>
                <c:pt idx="70">
                  <c:v>34</c:v>
                </c:pt>
                <c:pt idx="71">
                  <c:v>26</c:v>
                </c:pt>
                <c:pt idx="72">
                  <c:v>44</c:v>
                </c:pt>
                <c:pt idx="73">
                  <c:v>13</c:v>
                </c:pt>
                <c:pt idx="74">
                  <c:v>15</c:v>
                </c:pt>
                <c:pt idx="75">
                  <c:v>22</c:v>
                </c:pt>
                <c:pt idx="76">
                  <c:v>13</c:v>
                </c:pt>
                <c:pt idx="77">
                  <c:v>41</c:v>
                </c:pt>
                <c:pt idx="78">
                  <c:v>46</c:v>
                </c:pt>
                <c:pt idx="79">
                  <c:v>18</c:v>
                </c:pt>
                <c:pt idx="80">
                  <c:v>39</c:v>
                </c:pt>
                <c:pt idx="81">
                  <c:v>40</c:v>
                </c:pt>
                <c:pt idx="82">
                  <c:v>18</c:v>
                </c:pt>
                <c:pt idx="83">
                  <c:v>7</c:v>
                </c:pt>
                <c:pt idx="84">
                  <c:v>17</c:v>
                </c:pt>
                <c:pt idx="85">
                  <c:v>16</c:v>
                </c:pt>
                <c:pt idx="86">
                  <c:v>4</c:v>
                </c:pt>
                <c:pt idx="87">
                  <c:v>2</c:v>
                </c:pt>
                <c:pt idx="88">
                  <c:v>5</c:v>
                </c:pt>
                <c:pt idx="89">
                  <c:v>5</c:v>
                </c:pt>
                <c:pt idx="90">
                  <c:v>11</c:v>
                </c:pt>
                <c:pt idx="91">
                  <c:v>15</c:v>
                </c:pt>
                <c:pt idx="92">
                  <c:v>14</c:v>
                </c:pt>
                <c:pt idx="93">
                  <c:v>9</c:v>
                </c:pt>
                <c:pt idx="94">
                  <c:v>7</c:v>
                </c:pt>
                <c:pt idx="95">
                  <c:v>14</c:v>
                </c:pt>
                <c:pt idx="96">
                  <c:v>3</c:v>
                </c:pt>
                <c:pt idx="97">
                  <c:v>20</c:v>
                </c:pt>
                <c:pt idx="98">
                  <c:v>19</c:v>
                </c:pt>
                <c:pt idx="99">
                  <c:v>11</c:v>
                </c:pt>
                <c:pt idx="100">
                  <c:v>15</c:v>
                </c:pt>
                <c:pt idx="101">
                  <c:v>10</c:v>
                </c:pt>
                <c:pt idx="102">
                  <c:v>3</c:v>
                </c:pt>
                <c:pt idx="103">
                  <c:v>24</c:v>
                </c:pt>
                <c:pt idx="104">
                  <c:v>0</c:v>
                </c:pt>
                <c:pt idx="105">
                  <c:v>6</c:v>
                </c:pt>
                <c:pt idx="106">
                  <c:v>8</c:v>
                </c:pt>
                <c:pt idx="107">
                  <c:v>0</c:v>
                </c:pt>
                <c:pt idx="108">
                  <c:v>3</c:v>
                </c:pt>
                <c:pt idx="109">
                  <c:v>1</c:v>
                </c:pt>
                <c:pt idx="110">
                  <c:v>0</c:v>
                </c:pt>
                <c:pt idx="111">
                  <c:v>1</c:v>
                </c:pt>
                <c:pt idx="112">
                  <c:v>6</c:v>
                </c:pt>
                <c:pt idx="113">
                  <c:v>3</c:v>
                </c:pt>
                <c:pt idx="114">
                  <c:v>4</c:v>
                </c:pt>
                <c:pt idx="115">
                  <c:v>0</c:v>
                </c:pt>
                <c:pt idx="116">
                  <c:v>2</c:v>
                </c:pt>
                <c:pt idx="117">
                  <c:v>6</c:v>
                </c:pt>
                <c:pt idx="118">
                  <c:v>5</c:v>
                </c:pt>
                <c:pt idx="119">
                  <c:v>10</c:v>
                </c:pt>
                <c:pt idx="120">
                  <c:v>9</c:v>
                </c:pt>
                <c:pt idx="121">
                  <c:v>0</c:v>
                </c:pt>
                <c:pt idx="122">
                  <c:v>5</c:v>
                </c:pt>
                <c:pt idx="123">
                  <c:v>1</c:v>
                </c:pt>
                <c:pt idx="124">
                  <c:v>4</c:v>
                </c:pt>
                <c:pt idx="125">
                  <c:v>5</c:v>
                </c:pt>
                <c:pt idx="126">
                  <c:v>4</c:v>
                </c:pt>
                <c:pt idx="127">
                  <c:v>10</c:v>
                </c:pt>
                <c:pt idx="128">
                  <c:v>2</c:v>
                </c:pt>
                <c:pt idx="129">
                  <c:v>2</c:v>
                </c:pt>
                <c:pt idx="130">
                  <c:v>5</c:v>
                </c:pt>
                <c:pt idx="131">
                  <c:v>3</c:v>
                </c:pt>
                <c:pt idx="132">
                  <c:v>17</c:v>
                </c:pt>
                <c:pt idx="133">
                  <c:v>5</c:v>
                </c:pt>
                <c:pt idx="134">
                  <c:v>2</c:v>
                </c:pt>
                <c:pt idx="135">
                  <c:v>2</c:v>
                </c:pt>
                <c:pt idx="136">
                  <c:v>1</c:v>
                </c:pt>
                <c:pt idx="137">
                  <c:v>1</c:v>
                </c:pt>
                <c:pt idx="138">
                  <c:v>6</c:v>
                </c:pt>
                <c:pt idx="139">
                  <c:v>8</c:v>
                </c:pt>
                <c:pt idx="140">
                  <c:v>4</c:v>
                </c:pt>
                <c:pt idx="141">
                  <c:v>7</c:v>
                </c:pt>
                <c:pt idx="142">
                  <c:v>10</c:v>
                </c:pt>
                <c:pt idx="143">
                  <c:v>2</c:v>
                </c:pt>
                <c:pt idx="144">
                  <c:v>8</c:v>
                </c:pt>
                <c:pt idx="145">
                  <c:v>4</c:v>
                </c:pt>
                <c:pt idx="146">
                  <c:v>7</c:v>
                </c:pt>
                <c:pt idx="147">
                  <c:v>3</c:v>
                </c:pt>
                <c:pt idx="148">
                  <c:v>6</c:v>
                </c:pt>
                <c:pt idx="149">
                  <c:v>2</c:v>
                </c:pt>
                <c:pt idx="150">
                  <c:v>6</c:v>
                </c:pt>
                <c:pt idx="151">
                  <c:v>2</c:v>
                </c:pt>
                <c:pt idx="152">
                  <c:v>4</c:v>
                </c:pt>
                <c:pt idx="153">
                  <c:v>5</c:v>
                </c:pt>
                <c:pt idx="154">
                  <c:v>11</c:v>
                </c:pt>
                <c:pt idx="155">
                  <c:v>22</c:v>
                </c:pt>
                <c:pt idx="156">
                  <c:v>5</c:v>
                </c:pt>
                <c:pt idx="157">
                  <c:v>6</c:v>
                </c:pt>
                <c:pt idx="158">
                  <c:v>7</c:v>
                </c:pt>
                <c:pt idx="159">
                  <c:v>15</c:v>
                </c:pt>
                <c:pt idx="160">
                  <c:v>20</c:v>
                </c:pt>
                <c:pt idx="161">
                  <c:v>59</c:v>
                </c:pt>
                <c:pt idx="162">
                  <c:v>18</c:v>
                </c:pt>
                <c:pt idx="163">
                  <c:v>8</c:v>
                </c:pt>
                <c:pt idx="164">
                  <c:v>5</c:v>
                </c:pt>
                <c:pt idx="165">
                  <c:v>13</c:v>
                </c:pt>
                <c:pt idx="166">
                  <c:v>32</c:v>
                </c:pt>
                <c:pt idx="167">
                  <c:v>24</c:v>
                </c:pt>
                <c:pt idx="168">
                  <c:v>7</c:v>
                </c:pt>
                <c:pt idx="169">
                  <c:v>2</c:v>
                </c:pt>
                <c:pt idx="170">
                  <c:v>5</c:v>
                </c:pt>
                <c:pt idx="171">
                  <c:v>16</c:v>
                </c:pt>
                <c:pt idx="172">
                  <c:v>22</c:v>
                </c:pt>
                <c:pt idx="173">
                  <c:v>26</c:v>
                </c:pt>
                <c:pt idx="174">
                  <c:v>23</c:v>
                </c:pt>
                <c:pt idx="175">
                  <c:v>30</c:v>
                </c:pt>
                <c:pt idx="176">
                  <c:v>5</c:v>
                </c:pt>
                <c:pt idx="177">
                  <c:v>14</c:v>
                </c:pt>
                <c:pt idx="178">
                  <c:v>17</c:v>
                </c:pt>
                <c:pt idx="179">
                  <c:v>34</c:v>
                </c:pt>
                <c:pt idx="180">
                  <c:v>29</c:v>
                </c:pt>
                <c:pt idx="181">
                  <c:v>27</c:v>
                </c:pt>
                <c:pt idx="182">
                  <c:v>9</c:v>
                </c:pt>
                <c:pt idx="183">
                  <c:v>8</c:v>
                </c:pt>
                <c:pt idx="184">
                  <c:v>8</c:v>
                </c:pt>
                <c:pt idx="185">
                  <c:v>24</c:v>
                </c:pt>
                <c:pt idx="186">
                  <c:v>31</c:v>
                </c:pt>
                <c:pt idx="187">
                  <c:v>21</c:v>
                </c:pt>
                <c:pt idx="188">
                  <c:v>24</c:v>
                </c:pt>
                <c:pt idx="189">
                  <c:v>42</c:v>
                </c:pt>
                <c:pt idx="190">
                  <c:v>4</c:v>
                </c:pt>
                <c:pt idx="191">
                  <c:v>2</c:v>
                </c:pt>
                <c:pt idx="192">
                  <c:v>4</c:v>
                </c:pt>
                <c:pt idx="193">
                  <c:v>12</c:v>
                </c:pt>
                <c:pt idx="194">
                  <c:v>13</c:v>
                </c:pt>
                <c:pt idx="195">
                  <c:v>18</c:v>
                </c:pt>
                <c:pt idx="196">
                  <c:v>3</c:v>
                </c:pt>
                <c:pt idx="197">
                  <c:v>9</c:v>
                </c:pt>
                <c:pt idx="198">
                  <c:v>10</c:v>
                </c:pt>
                <c:pt idx="199">
                  <c:v>5</c:v>
                </c:pt>
                <c:pt idx="200">
                  <c:v>21</c:v>
                </c:pt>
                <c:pt idx="201">
                  <c:v>19</c:v>
                </c:pt>
                <c:pt idx="202">
                  <c:v>32</c:v>
                </c:pt>
                <c:pt idx="203">
                  <c:v>23</c:v>
                </c:pt>
                <c:pt idx="204">
                  <c:v>13</c:v>
                </c:pt>
                <c:pt idx="205">
                  <c:v>4</c:v>
                </c:pt>
                <c:pt idx="206">
                  <c:v>21</c:v>
                </c:pt>
                <c:pt idx="207">
                  <c:v>19</c:v>
                </c:pt>
                <c:pt idx="208">
                  <c:v>18</c:v>
                </c:pt>
                <c:pt idx="209">
                  <c:v>18</c:v>
                </c:pt>
                <c:pt idx="210">
                  <c:v>20</c:v>
                </c:pt>
                <c:pt idx="211">
                  <c:v>25</c:v>
                </c:pt>
                <c:pt idx="212">
                  <c:v>9</c:v>
                </c:pt>
                <c:pt idx="213">
                  <c:v>20</c:v>
                </c:pt>
                <c:pt idx="214">
                  <c:v>13</c:v>
                </c:pt>
                <c:pt idx="215">
                  <c:v>12</c:v>
                </c:pt>
                <c:pt idx="216">
                  <c:v>14</c:v>
                </c:pt>
                <c:pt idx="217">
                  <c:v>15</c:v>
                </c:pt>
                <c:pt idx="218">
                  <c:v>4</c:v>
                </c:pt>
                <c:pt idx="219">
                  <c:v>1</c:v>
                </c:pt>
                <c:pt idx="220">
                  <c:v>3</c:v>
                </c:pt>
                <c:pt idx="221">
                  <c:v>22</c:v>
                </c:pt>
                <c:pt idx="222">
                  <c:v>19</c:v>
                </c:pt>
                <c:pt idx="223">
                  <c:v>20</c:v>
                </c:pt>
                <c:pt idx="224">
                  <c:v>27</c:v>
                </c:pt>
                <c:pt idx="225">
                  <c:v>1</c:v>
                </c:pt>
                <c:pt idx="226">
                  <c:v>2</c:v>
                </c:pt>
                <c:pt idx="227">
                  <c:v>8</c:v>
                </c:pt>
                <c:pt idx="228">
                  <c:v>17</c:v>
                </c:pt>
                <c:pt idx="229">
                  <c:v>27</c:v>
                </c:pt>
                <c:pt idx="230">
                  <c:v>9</c:v>
                </c:pt>
                <c:pt idx="231">
                  <c:v>3</c:v>
                </c:pt>
                <c:pt idx="232">
                  <c:v>10</c:v>
                </c:pt>
                <c:pt idx="233">
                  <c:v>15</c:v>
                </c:pt>
                <c:pt idx="234">
                  <c:v>8</c:v>
                </c:pt>
                <c:pt idx="235">
                  <c:v>27</c:v>
                </c:pt>
                <c:pt idx="236">
                  <c:v>20</c:v>
                </c:pt>
                <c:pt idx="237">
                  <c:v>29</c:v>
                </c:pt>
                <c:pt idx="238">
                  <c:v>7</c:v>
                </c:pt>
                <c:pt idx="239">
                  <c:v>11</c:v>
                </c:pt>
                <c:pt idx="240">
                  <c:v>6</c:v>
                </c:pt>
                <c:pt idx="241">
                  <c:v>8</c:v>
                </c:pt>
                <c:pt idx="242">
                  <c:v>15</c:v>
                </c:pt>
                <c:pt idx="243">
                  <c:v>18</c:v>
                </c:pt>
                <c:pt idx="244">
                  <c:v>21</c:v>
                </c:pt>
                <c:pt idx="245">
                  <c:v>28</c:v>
                </c:pt>
                <c:pt idx="246">
                  <c:v>12</c:v>
                </c:pt>
                <c:pt idx="247">
                  <c:v>6</c:v>
                </c:pt>
                <c:pt idx="248">
                  <c:v>10</c:v>
                </c:pt>
                <c:pt idx="249">
                  <c:v>16</c:v>
                </c:pt>
                <c:pt idx="250">
                  <c:v>14</c:v>
                </c:pt>
                <c:pt idx="251">
                  <c:v>13</c:v>
                </c:pt>
                <c:pt idx="252">
                  <c:v>11</c:v>
                </c:pt>
                <c:pt idx="253">
                  <c:v>1</c:v>
                </c:pt>
                <c:pt idx="254">
                  <c:v>0</c:v>
                </c:pt>
                <c:pt idx="255">
                  <c:v>1</c:v>
                </c:pt>
                <c:pt idx="256">
                  <c:v>23</c:v>
                </c:pt>
                <c:pt idx="257">
                  <c:v>8</c:v>
                </c:pt>
                <c:pt idx="258">
                  <c:v>3</c:v>
                </c:pt>
                <c:pt idx="259">
                  <c:v>7</c:v>
                </c:pt>
                <c:pt idx="260">
                  <c:v>1</c:v>
                </c:pt>
                <c:pt idx="261">
                  <c:v>0</c:v>
                </c:pt>
                <c:pt idx="262">
                  <c:v>1</c:v>
                </c:pt>
                <c:pt idx="263">
                  <c:v>0</c:v>
                </c:pt>
                <c:pt idx="264">
                  <c:v>1</c:v>
                </c:pt>
                <c:pt idx="265">
                  <c:v>0</c:v>
                </c:pt>
                <c:pt idx="266">
                  <c:v>0</c:v>
                </c:pt>
                <c:pt idx="267">
                  <c:v>1</c:v>
                </c:pt>
                <c:pt idx="268">
                  <c:v>2</c:v>
                </c:pt>
                <c:pt idx="269">
                  <c:v>2</c:v>
                </c:pt>
                <c:pt idx="270">
                  <c:v>4</c:v>
                </c:pt>
                <c:pt idx="271">
                  <c:v>3</c:v>
                </c:pt>
                <c:pt idx="272">
                  <c:v>2</c:v>
                </c:pt>
                <c:pt idx="273">
                  <c:v>1</c:v>
                </c:pt>
                <c:pt idx="274">
                  <c:v>6</c:v>
                </c:pt>
                <c:pt idx="275">
                  <c:v>1</c:v>
                </c:pt>
                <c:pt idx="276">
                  <c:v>6</c:v>
                </c:pt>
                <c:pt idx="277">
                  <c:v>15</c:v>
                </c:pt>
                <c:pt idx="278">
                  <c:v>1</c:v>
                </c:pt>
                <c:pt idx="279">
                  <c:v>4</c:v>
                </c:pt>
                <c:pt idx="280">
                  <c:v>22</c:v>
                </c:pt>
                <c:pt idx="281">
                  <c:v>9</c:v>
                </c:pt>
                <c:pt idx="282">
                  <c:v>3</c:v>
                </c:pt>
                <c:pt idx="283">
                  <c:v>2</c:v>
                </c:pt>
                <c:pt idx="284">
                  <c:v>7</c:v>
                </c:pt>
                <c:pt idx="285">
                  <c:v>3</c:v>
                </c:pt>
                <c:pt idx="286">
                  <c:v>1</c:v>
                </c:pt>
                <c:pt idx="287">
                  <c:v>6</c:v>
                </c:pt>
                <c:pt idx="288">
                  <c:v>8</c:v>
                </c:pt>
                <c:pt idx="289">
                  <c:v>7</c:v>
                </c:pt>
                <c:pt idx="290">
                  <c:v>4</c:v>
                </c:pt>
                <c:pt idx="291">
                  <c:v>15</c:v>
                </c:pt>
                <c:pt idx="292">
                  <c:v>0</c:v>
                </c:pt>
                <c:pt idx="293">
                  <c:v>11</c:v>
                </c:pt>
                <c:pt idx="294">
                  <c:v>6</c:v>
                </c:pt>
                <c:pt idx="295">
                  <c:v>1</c:v>
                </c:pt>
                <c:pt idx="296">
                  <c:v>0</c:v>
                </c:pt>
                <c:pt idx="297">
                  <c:v>3</c:v>
                </c:pt>
                <c:pt idx="298">
                  <c:v>1</c:v>
                </c:pt>
                <c:pt idx="299">
                  <c:v>1</c:v>
                </c:pt>
                <c:pt idx="300">
                  <c:v>1</c:v>
                </c:pt>
                <c:pt idx="301">
                  <c:v>0</c:v>
                </c:pt>
                <c:pt idx="302">
                  <c:v>4</c:v>
                </c:pt>
                <c:pt idx="303">
                  <c:v>2</c:v>
                </c:pt>
                <c:pt idx="304">
                  <c:v>4</c:v>
                </c:pt>
                <c:pt idx="305">
                  <c:v>5</c:v>
                </c:pt>
                <c:pt idx="306">
                  <c:v>1</c:v>
                </c:pt>
                <c:pt idx="307">
                  <c:v>1</c:v>
                </c:pt>
                <c:pt idx="308">
                  <c:v>1</c:v>
                </c:pt>
                <c:pt idx="309">
                  <c:v>4</c:v>
                </c:pt>
                <c:pt idx="310">
                  <c:v>9</c:v>
                </c:pt>
                <c:pt idx="311">
                  <c:v>1</c:v>
                </c:pt>
                <c:pt idx="312">
                  <c:v>8</c:v>
                </c:pt>
                <c:pt idx="313">
                  <c:v>4</c:v>
                </c:pt>
                <c:pt idx="314">
                  <c:v>1</c:v>
                </c:pt>
                <c:pt idx="315">
                  <c:v>0</c:v>
                </c:pt>
                <c:pt idx="316">
                  <c:v>12</c:v>
                </c:pt>
                <c:pt idx="317">
                  <c:v>5</c:v>
                </c:pt>
                <c:pt idx="318">
                  <c:v>7</c:v>
                </c:pt>
                <c:pt idx="319">
                  <c:v>1</c:v>
                </c:pt>
                <c:pt idx="320">
                  <c:v>0</c:v>
                </c:pt>
                <c:pt idx="321">
                  <c:v>4</c:v>
                </c:pt>
                <c:pt idx="322">
                  <c:v>3</c:v>
                </c:pt>
                <c:pt idx="323">
                  <c:v>5</c:v>
                </c:pt>
                <c:pt idx="324">
                  <c:v>6</c:v>
                </c:pt>
                <c:pt idx="325">
                  <c:v>4</c:v>
                </c:pt>
                <c:pt idx="326">
                  <c:v>1</c:v>
                </c:pt>
                <c:pt idx="327">
                  <c:v>6</c:v>
                </c:pt>
                <c:pt idx="328">
                  <c:v>0</c:v>
                </c:pt>
                <c:pt idx="329">
                  <c:v>0</c:v>
                </c:pt>
                <c:pt idx="330">
                  <c:v>5</c:v>
                </c:pt>
                <c:pt idx="331">
                  <c:v>4</c:v>
                </c:pt>
                <c:pt idx="332">
                  <c:v>5</c:v>
                </c:pt>
                <c:pt idx="333">
                  <c:v>4</c:v>
                </c:pt>
                <c:pt idx="334">
                  <c:v>0</c:v>
                </c:pt>
                <c:pt idx="335">
                  <c:v>0</c:v>
                </c:pt>
                <c:pt idx="336">
                  <c:v>3</c:v>
                </c:pt>
                <c:pt idx="337">
                  <c:v>4</c:v>
                </c:pt>
                <c:pt idx="338">
                  <c:v>9</c:v>
                </c:pt>
                <c:pt idx="339">
                  <c:v>2</c:v>
                </c:pt>
                <c:pt idx="340">
                  <c:v>5</c:v>
                </c:pt>
                <c:pt idx="341">
                  <c:v>0</c:v>
                </c:pt>
                <c:pt idx="342">
                  <c:v>1</c:v>
                </c:pt>
                <c:pt idx="343">
                  <c:v>7</c:v>
                </c:pt>
                <c:pt idx="344">
                  <c:v>25</c:v>
                </c:pt>
                <c:pt idx="345">
                  <c:v>11</c:v>
                </c:pt>
                <c:pt idx="346">
                  <c:v>7</c:v>
                </c:pt>
                <c:pt idx="347">
                  <c:v>10</c:v>
                </c:pt>
                <c:pt idx="348">
                  <c:v>3</c:v>
                </c:pt>
                <c:pt idx="349">
                  <c:v>3</c:v>
                </c:pt>
                <c:pt idx="350">
                  <c:v>11</c:v>
                </c:pt>
                <c:pt idx="351">
                  <c:v>0</c:v>
                </c:pt>
                <c:pt idx="352">
                  <c:v>0</c:v>
                </c:pt>
                <c:pt idx="353">
                  <c:v>1</c:v>
                </c:pt>
                <c:pt idx="354">
                  <c:v>4</c:v>
                </c:pt>
                <c:pt idx="355">
                  <c:v>5</c:v>
                </c:pt>
                <c:pt idx="356">
                  <c:v>0</c:v>
                </c:pt>
                <c:pt idx="357">
                  <c:v>3</c:v>
                </c:pt>
                <c:pt idx="358">
                  <c:v>2</c:v>
                </c:pt>
                <c:pt idx="359">
                  <c:v>2</c:v>
                </c:pt>
                <c:pt idx="360">
                  <c:v>15</c:v>
                </c:pt>
              </c:numCache>
            </c:numRef>
          </c:val>
          <c:extLst>
            <c:ext xmlns:c16="http://schemas.microsoft.com/office/drawing/2014/chart" uri="{C3380CC4-5D6E-409C-BE32-E72D297353CC}">
              <c16:uniqueId val="{00000000-456D-4BF0-BD3C-5B45BFE68EEA}"/>
            </c:ext>
          </c:extLst>
        </c:ser>
        <c:ser>
          <c:idx val="1"/>
          <c:order val="1"/>
          <c:tx>
            <c:strRef>
              <c:f>Sheet2!$C$1</c:f>
              <c:strCache>
                <c:ptCount val="1"/>
                <c:pt idx="0">
                  <c:v>Loan Requests Received</c:v>
                </c:pt>
              </c:strCache>
            </c:strRef>
          </c:tx>
          <c:spPr>
            <a:solidFill>
              <a:schemeClr val="accent6">
                <a:tint val="77000"/>
              </a:schemeClr>
            </a:solidFill>
            <a:ln>
              <a:noFill/>
            </a:ln>
            <a:effectLst/>
          </c:spPr>
          <c:invertIfNegative val="0"/>
          <c:cat>
            <c:strRef>
              <c:f>Sheet2!$A$2:$A$362</c:f>
              <c:strCache>
                <c:ptCount val="361"/>
                <c:pt idx="1">
                  <c:v>8/31/2010</c:v>
                </c:pt>
                <c:pt idx="2">
                  <c:v>9/1/2010</c:v>
                </c:pt>
                <c:pt idx="3">
                  <c:v>9/2/2010</c:v>
                </c:pt>
                <c:pt idx="4">
                  <c:v>9/3/2010</c:v>
                </c:pt>
                <c:pt idx="5">
                  <c:v>9/4/2010</c:v>
                </c:pt>
                <c:pt idx="6">
                  <c:v>9/5/2010</c:v>
                </c:pt>
                <c:pt idx="7">
                  <c:v>9/6/2010</c:v>
                </c:pt>
                <c:pt idx="8">
                  <c:v>9/7/2010</c:v>
                </c:pt>
                <c:pt idx="9">
                  <c:v>9/8/2010</c:v>
                </c:pt>
                <c:pt idx="10">
                  <c:v>9/9/2010</c:v>
                </c:pt>
                <c:pt idx="11">
                  <c:v>9/10/2010</c:v>
                </c:pt>
                <c:pt idx="12">
                  <c:v>9/11/2010</c:v>
                </c:pt>
                <c:pt idx="13">
                  <c:v>9/12/2010</c:v>
                </c:pt>
                <c:pt idx="14">
                  <c:v>9/13/2010</c:v>
                </c:pt>
                <c:pt idx="15">
                  <c:v>9/14/2010</c:v>
                </c:pt>
                <c:pt idx="16">
                  <c:v>9/15/2010</c:v>
                </c:pt>
                <c:pt idx="17">
                  <c:v>9/16/2010</c:v>
                </c:pt>
                <c:pt idx="18">
                  <c:v>9/17/2010</c:v>
                </c:pt>
                <c:pt idx="19">
                  <c:v>9/18/2010</c:v>
                </c:pt>
                <c:pt idx="20">
                  <c:v>9/19/2010</c:v>
                </c:pt>
                <c:pt idx="21">
                  <c:v>9/20/2010</c:v>
                </c:pt>
                <c:pt idx="22">
                  <c:v>9/21/2010</c:v>
                </c:pt>
                <c:pt idx="23">
                  <c:v>9/22/2010</c:v>
                </c:pt>
                <c:pt idx="24">
                  <c:v>9/23/2010</c:v>
                </c:pt>
                <c:pt idx="25">
                  <c:v>9/24/2010</c:v>
                </c:pt>
                <c:pt idx="26">
                  <c:v>9/25/2010</c:v>
                </c:pt>
                <c:pt idx="27">
                  <c:v>9/26/2010</c:v>
                </c:pt>
                <c:pt idx="28">
                  <c:v>9/27/2010</c:v>
                </c:pt>
                <c:pt idx="29">
                  <c:v>9/28/2010</c:v>
                </c:pt>
                <c:pt idx="30">
                  <c:v>9/29/2010</c:v>
                </c:pt>
                <c:pt idx="31">
                  <c:v>9/30/2010</c:v>
                </c:pt>
                <c:pt idx="32">
                  <c:v>10/1/2010</c:v>
                </c:pt>
                <c:pt idx="33">
                  <c:v>10/2/2010</c:v>
                </c:pt>
                <c:pt idx="34">
                  <c:v>10/3/2010</c:v>
                </c:pt>
                <c:pt idx="35">
                  <c:v>10/4/2010</c:v>
                </c:pt>
                <c:pt idx="36">
                  <c:v>10/5/2010</c:v>
                </c:pt>
                <c:pt idx="37">
                  <c:v>10/6/2010</c:v>
                </c:pt>
                <c:pt idx="38">
                  <c:v>10/7/2010</c:v>
                </c:pt>
                <c:pt idx="39">
                  <c:v>10/8/2010</c:v>
                </c:pt>
                <c:pt idx="40">
                  <c:v>10/9/2010</c:v>
                </c:pt>
                <c:pt idx="41">
                  <c:v>10/10/2010</c:v>
                </c:pt>
                <c:pt idx="42">
                  <c:v>10/11/2010</c:v>
                </c:pt>
                <c:pt idx="43">
                  <c:v>10/12/2010</c:v>
                </c:pt>
                <c:pt idx="44">
                  <c:v>10/13/2010</c:v>
                </c:pt>
                <c:pt idx="45">
                  <c:v>10/14/2010</c:v>
                </c:pt>
                <c:pt idx="46">
                  <c:v>10/15/2010</c:v>
                </c:pt>
                <c:pt idx="47">
                  <c:v>10/16/2010</c:v>
                </c:pt>
                <c:pt idx="48">
                  <c:v>10/17/2010</c:v>
                </c:pt>
                <c:pt idx="49">
                  <c:v>10/18/2010</c:v>
                </c:pt>
                <c:pt idx="50">
                  <c:v>10/19/2010</c:v>
                </c:pt>
                <c:pt idx="51">
                  <c:v>10/20/2010</c:v>
                </c:pt>
                <c:pt idx="52">
                  <c:v>10/21/2010</c:v>
                </c:pt>
                <c:pt idx="53">
                  <c:v>10/22/2010</c:v>
                </c:pt>
                <c:pt idx="54">
                  <c:v>10/23/2010</c:v>
                </c:pt>
                <c:pt idx="55">
                  <c:v>10/24/2010</c:v>
                </c:pt>
                <c:pt idx="56">
                  <c:v>10/25/2010</c:v>
                </c:pt>
                <c:pt idx="57">
                  <c:v>10/26/2010</c:v>
                </c:pt>
                <c:pt idx="58">
                  <c:v>10/27/2010</c:v>
                </c:pt>
                <c:pt idx="59">
                  <c:v>10/28/2010</c:v>
                </c:pt>
                <c:pt idx="60">
                  <c:v>10/29/2010</c:v>
                </c:pt>
                <c:pt idx="61">
                  <c:v>10/30/2010</c:v>
                </c:pt>
                <c:pt idx="62">
                  <c:v>10/31/2010</c:v>
                </c:pt>
                <c:pt idx="63">
                  <c:v>11/1/2010</c:v>
                </c:pt>
                <c:pt idx="64">
                  <c:v>11/2/2010</c:v>
                </c:pt>
                <c:pt idx="65">
                  <c:v>11/3/2010</c:v>
                </c:pt>
                <c:pt idx="66">
                  <c:v>11/4/2010</c:v>
                </c:pt>
                <c:pt idx="67">
                  <c:v>11/5/2010</c:v>
                </c:pt>
                <c:pt idx="68">
                  <c:v>11/6/2010</c:v>
                </c:pt>
                <c:pt idx="69">
                  <c:v>11/7/2010</c:v>
                </c:pt>
                <c:pt idx="70">
                  <c:v>11/8/2010</c:v>
                </c:pt>
                <c:pt idx="71">
                  <c:v>11/9/2010</c:v>
                </c:pt>
                <c:pt idx="72">
                  <c:v>11/10/2010</c:v>
                </c:pt>
                <c:pt idx="73">
                  <c:v>11/11/2010</c:v>
                </c:pt>
                <c:pt idx="74">
                  <c:v>11/12/2010</c:v>
                </c:pt>
                <c:pt idx="75">
                  <c:v>11/13/2010</c:v>
                </c:pt>
                <c:pt idx="76">
                  <c:v>11/14/2010</c:v>
                </c:pt>
                <c:pt idx="77">
                  <c:v>11/15/2010</c:v>
                </c:pt>
                <c:pt idx="78">
                  <c:v>11/16/2010</c:v>
                </c:pt>
                <c:pt idx="79">
                  <c:v>11/17/2010</c:v>
                </c:pt>
                <c:pt idx="80">
                  <c:v>11/18/2010</c:v>
                </c:pt>
                <c:pt idx="81">
                  <c:v>11/19/2010</c:v>
                </c:pt>
                <c:pt idx="82">
                  <c:v>11/20/2010</c:v>
                </c:pt>
                <c:pt idx="83">
                  <c:v>11/21/2010</c:v>
                </c:pt>
                <c:pt idx="84">
                  <c:v>11/22/2010</c:v>
                </c:pt>
                <c:pt idx="85">
                  <c:v>11/23/2010</c:v>
                </c:pt>
                <c:pt idx="86">
                  <c:v>11/24/2010</c:v>
                </c:pt>
                <c:pt idx="87">
                  <c:v>11/25/2010</c:v>
                </c:pt>
                <c:pt idx="88">
                  <c:v>11/26/2010</c:v>
                </c:pt>
                <c:pt idx="89">
                  <c:v>11/27/2010</c:v>
                </c:pt>
                <c:pt idx="90">
                  <c:v>11/28/2010</c:v>
                </c:pt>
                <c:pt idx="91">
                  <c:v>11/29/2010</c:v>
                </c:pt>
                <c:pt idx="92">
                  <c:v>11/30/2010</c:v>
                </c:pt>
                <c:pt idx="93">
                  <c:v>12/1/2010</c:v>
                </c:pt>
                <c:pt idx="94">
                  <c:v>12/2/2010</c:v>
                </c:pt>
                <c:pt idx="95">
                  <c:v>12/3/2010</c:v>
                </c:pt>
                <c:pt idx="96">
                  <c:v>12/4/2010</c:v>
                </c:pt>
                <c:pt idx="97">
                  <c:v>12/5/2010</c:v>
                </c:pt>
                <c:pt idx="98">
                  <c:v>12/6/2010</c:v>
                </c:pt>
                <c:pt idx="99">
                  <c:v>12/7/2010</c:v>
                </c:pt>
                <c:pt idx="100">
                  <c:v>12/8/2010</c:v>
                </c:pt>
                <c:pt idx="101">
                  <c:v>12/9/2010</c:v>
                </c:pt>
                <c:pt idx="102">
                  <c:v>12/10/2010</c:v>
                </c:pt>
                <c:pt idx="103">
                  <c:v>12/11/2010</c:v>
                </c:pt>
                <c:pt idx="104">
                  <c:v>12/12/2010</c:v>
                </c:pt>
                <c:pt idx="105">
                  <c:v>12/13/2010</c:v>
                </c:pt>
                <c:pt idx="106">
                  <c:v>12/14/2010</c:v>
                </c:pt>
                <c:pt idx="107">
                  <c:v>12/15/2010</c:v>
                </c:pt>
                <c:pt idx="108">
                  <c:v>12/16/2010</c:v>
                </c:pt>
                <c:pt idx="109">
                  <c:v>12/17/2010</c:v>
                </c:pt>
                <c:pt idx="110">
                  <c:v>12/19/2010</c:v>
                </c:pt>
                <c:pt idx="111">
                  <c:v>12/20/2010</c:v>
                </c:pt>
                <c:pt idx="112">
                  <c:v>12/21/2010</c:v>
                </c:pt>
                <c:pt idx="113">
                  <c:v>12/22/2010</c:v>
                </c:pt>
                <c:pt idx="114">
                  <c:v>12/23/2010</c:v>
                </c:pt>
                <c:pt idx="115">
                  <c:v>12/25/2010</c:v>
                </c:pt>
                <c:pt idx="116">
                  <c:v>12/26/2010</c:v>
                </c:pt>
                <c:pt idx="117">
                  <c:v>12/27/2010</c:v>
                </c:pt>
                <c:pt idx="118">
                  <c:v>12/28/2010</c:v>
                </c:pt>
                <c:pt idx="119">
                  <c:v>12/29/2010</c:v>
                </c:pt>
                <c:pt idx="120">
                  <c:v>12/30/2010</c:v>
                </c:pt>
                <c:pt idx="121">
                  <c:v>12/31/2010</c:v>
                </c:pt>
                <c:pt idx="122">
                  <c:v>1/2/2011</c:v>
                </c:pt>
                <c:pt idx="123">
                  <c:v>1/3/2011</c:v>
                </c:pt>
                <c:pt idx="124">
                  <c:v>1/4/2011</c:v>
                </c:pt>
                <c:pt idx="125">
                  <c:v>1/5/2011</c:v>
                </c:pt>
                <c:pt idx="126">
                  <c:v>1/6/2011</c:v>
                </c:pt>
                <c:pt idx="127">
                  <c:v>1/7/2011</c:v>
                </c:pt>
                <c:pt idx="128">
                  <c:v>1/8/2011</c:v>
                </c:pt>
                <c:pt idx="129">
                  <c:v>1/9/2011</c:v>
                </c:pt>
                <c:pt idx="130">
                  <c:v>1/10/2011</c:v>
                </c:pt>
                <c:pt idx="131">
                  <c:v>1/11/2011</c:v>
                </c:pt>
                <c:pt idx="132">
                  <c:v>1/12/2011</c:v>
                </c:pt>
                <c:pt idx="133">
                  <c:v>1/13/2011</c:v>
                </c:pt>
                <c:pt idx="134">
                  <c:v>1/14/2011</c:v>
                </c:pt>
                <c:pt idx="135">
                  <c:v>1/15/2011</c:v>
                </c:pt>
                <c:pt idx="136">
                  <c:v>1/16/2011</c:v>
                </c:pt>
                <c:pt idx="137">
                  <c:v>1/17/2011</c:v>
                </c:pt>
                <c:pt idx="138">
                  <c:v>1/18/2011</c:v>
                </c:pt>
                <c:pt idx="139">
                  <c:v>1/19/2011</c:v>
                </c:pt>
                <c:pt idx="140">
                  <c:v>1/20/2011</c:v>
                </c:pt>
                <c:pt idx="141">
                  <c:v>1/21/2011</c:v>
                </c:pt>
                <c:pt idx="142">
                  <c:v>1/22/2011</c:v>
                </c:pt>
                <c:pt idx="143">
                  <c:v>1/23/2011</c:v>
                </c:pt>
                <c:pt idx="144">
                  <c:v>1/24/2011</c:v>
                </c:pt>
                <c:pt idx="145">
                  <c:v>1/25/2011</c:v>
                </c:pt>
                <c:pt idx="146">
                  <c:v>1/26/2011</c:v>
                </c:pt>
                <c:pt idx="147">
                  <c:v>1/27/2011</c:v>
                </c:pt>
                <c:pt idx="148">
                  <c:v>1/28/2011</c:v>
                </c:pt>
                <c:pt idx="149">
                  <c:v>1/29/2011</c:v>
                </c:pt>
                <c:pt idx="150">
                  <c:v>1/30/2011</c:v>
                </c:pt>
                <c:pt idx="151">
                  <c:v>1/31/2011</c:v>
                </c:pt>
                <c:pt idx="152">
                  <c:v>2/1/2011</c:v>
                </c:pt>
                <c:pt idx="153">
                  <c:v>2/2/2011</c:v>
                </c:pt>
                <c:pt idx="154">
                  <c:v>2/3/2011</c:v>
                </c:pt>
                <c:pt idx="155">
                  <c:v>2/4/2011</c:v>
                </c:pt>
                <c:pt idx="156">
                  <c:v>2/5/2011</c:v>
                </c:pt>
                <c:pt idx="157">
                  <c:v>2/6/2011</c:v>
                </c:pt>
                <c:pt idx="158">
                  <c:v>2/7/2011</c:v>
                </c:pt>
                <c:pt idx="159">
                  <c:v>2/8/2011</c:v>
                </c:pt>
                <c:pt idx="160">
                  <c:v>2/9/2011</c:v>
                </c:pt>
                <c:pt idx="161">
                  <c:v>2/10/2011</c:v>
                </c:pt>
                <c:pt idx="162">
                  <c:v>2/11/2011</c:v>
                </c:pt>
                <c:pt idx="163">
                  <c:v>2/12/2011</c:v>
                </c:pt>
                <c:pt idx="164">
                  <c:v>2/13/2011</c:v>
                </c:pt>
                <c:pt idx="165">
                  <c:v>2/14/2011</c:v>
                </c:pt>
                <c:pt idx="166">
                  <c:v>2/15/2011</c:v>
                </c:pt>
                <c:pt idx="167">
                  <c:v>2/16/2011</c:v>
                </c:pt>
                <c:pt idx="168">
                  <c:v>2/17/2011</c:v>
                </c:pt>
                <c:pt idx="169">
                  <c:v>2/18/2011</c:v>
                </c:pt>
                <c:pt idx="170">
                  <c:v>2/19/2011</c:v>
                </c:pt>
                <c:pt idx="171">
                  <c:v>2/20/2011</c:v>
                </c:pt>
                <c:pt idx="172">
                  <c:v>2/21/2011</c:v>
                </c:pt>
                <c:pt idx="173">
                  <c:v>2/22/2011</c:v>
                </c:pt>
                <c:pt idx="174">
                  <c:v>2/23/2011</c:v>
                </c:pt>
                <c:pt idx="175">
                  <c:v>2/24/2011</c:v>
                </c:pt>
                <c:pt idx="176">
                  <c:v>2/25/2011</c:v>
                </c:pt>
                <c:pt idx="177">
                  <c:v>2/26/2011</c:v>
                </c:pt>
                <c:pt idx="178">
                  <c:v>2/27/2011</c:v>
                </c:pt>
                <c:pt idx="179">
                  <c:v>2/28/2011</c:v>
                </c:pt>
                <c:pt idx="180">
                  <c:v>3/1/2011</c:v>
                </c:pt>
                <c:pt idx="181">
                  <c:v>3/2/2011</c:v>
                </c:pt>
                <c:pt idx="182">
                  <c:v>3/3/2011</c:v>
                </c:pt>
                <c:pt idx="183">
                  <c:v>3/4/2011</c:v>
                </c:pt>
                <c:pt idx="184">
                  <c:v>3/5/2011</c:v>
                </c:pt>
                <c:pt idx="185">
                  <c:v>3/6/2011</c:v>
                </c:pt>
                <c:pt idx="186">
                  <c:v>3/7/2011</c:v>
                </c:pt>
                <c:pt idx="187">
                  <c:v>3/8/2011</c:v>
                </c:pt>
                <c:pt idx="188">
                  <c:v>3/9/2011</c:v>
                </c:pt>
                <c:pt idx="189">
                  <c:v>3/10/2011</c:v>
                </c:pt>
                <c:pt idx="190">
                  <c:v>3/11/2011</c:v>
                </c:pt>
                <c:pt idx="191">
                  <c:v>3/12/2011</c:v>
                </c:pt>
                <c:pt idx="192">
                  <c:v>3/13/2011</c:v>
                </c:pt>
                <c:pt idx="193">
                  <c:v>3/14/2011</c:v>
                </c:pt>
                <c:pt idx="194">
                  <c:v>3/15/2011</c:v>
                </c:pt>
                <c:pt idx="195">
                  <c:v>3/16/2011</c:v>
                </c:pt>
                <c:pt idx="196">
                  <c:v>3/17/2011</c:v>
                </c:pt>
                <c:pt idx="197">
                  <c:v>3/18/2011</c:v>
                </c:pt>
                <c:pt idx="198">
                  <c:v>3/19/2011</c:v>
                </c:pt>
                <c:pt idx="199">
                  <c:v>3/20/2011</c:v>
                </c:pt>
                <c:pt idx="200">
                  <c:v>3/21/2011</c:v>
                </c:pt>
                <c:pt idx="201">
                  <c:v>3/22/2011</c:v>
                </c:pt>
                <c:pt idx="202">
                  <c:v>3/23/2011</c:v>
                </c:pt>
                <c:pt idx="203">
                  <c:v>3/24/2011</c:v>
                </c:pt>
                <c:pt idx="204">
                  <c:v>3/25/2011</c:v>
                </c:pt>
                <c:pt idx="205">
                  <c:v>3/26/2011</c:v>
                </c:pt>
                <c:pt idx="206">
                  <c:v>3/27/2011</c:v>
                </c:pt>
                <c:pt idx="207">
                  <c:v>3/28/2011</c:v>
                </c:pt>
                <c:pt idx="208">
                  <c:v>3/29/2011</c:v>
                </c:pt>
                <c:pt idx="209">
                  <c:v>3/30/2011</c:v>
                </c:pt>
                <c:pt idx="210">
                  <c:v>3/31/2011</c:v>
                </c:pt>
                <c:pt idx="211">
                  <c:v>4/1/2011</c:v>
                </c:pt>
                <c:pt idx="212">
                  <c:v>4/2/2011</c:v>
                </c:pt>
                <c:pt idx="213">
                  <c:v>4/3/2011</c:v>
                </c:pt>
                <c:pt idx="214">
                  <c:v>4/4/2011</c:v>
                </c:pt>
                <c:pt idx="215">
                  <c:v>4/5/2011</c:v>
                </c:pt>
                <c:pt idx="216">
                  <c:v>4/6/2011</c:v>
                </c:pt>
                <c:pt idx="217">
                  <c:v>4/7/2011</c:v>
                </c:pt>
                <c:pt idx="218">
                  <c:v>4/8/2011</c:v>
                </c:pt>
                <c:pt idx="219">
                  <c:v>4/9/2011</c:v>
                </c:pt>
                <c:pt idx="220">
                  <c:v>4/10/2011</c:v>
                </c:pt>
                <c:pt idx="221">
                  <c:v>4/11/2011</c:v>
                </c:pt>
                <c:pt idx="222">
                  <c:v>4/12/2011</c:v>
                </c:pt>
                <c:pt idx="223">
                  <c:v>4/13/2011</c:v>
                </c:pt>
                <c:pt idx="224">
                  <c:v>4/14/2011</c:v>
                </c:pt>
                <c:pt idx="225">
                  <c:v>4/15/2011</c:v>
                </c:pt>
                <c:pt idx="226">
                  <c:v>4/16/2011</c:v>
                </c:pt>
                <c:pt idx="227">
                  <c:v>4/17/2011</c:v>
                </c:pt>
                <c:pt idx="228">
                  <c:v>4/18/2011</c:v>
                </c:pt>
                <c:pt idx="229">
                  <c:v>4/19/2011</c:v>
                </c:pt>
                <c:pt idx="230">
                  <c:v>4/20/2011</c:v>
                </c:pt>
                <c:pt idx="231">
                  <c:v>4/21/2011</c:v>
                </c:pt>
                <c:pt idx="232">
                  <c:v>4/22/2011</c:v>
                </c:pt>
                <c:pt idx="233">
                  <c:v>4/23/2011</c:v>
                </c:pt>
                <c:pt idx="234">
                  <c:v>4/24/2011</c:v>
                </c:pt>
                <c:pt idx="235">
                  <c:v>4/25/2011</c:v>
                </c:pt>
                <c:pt idx="236">
                  <c:v>4/26/2011</c:v>
                </c:pt>
                <c:pt idx="237">
                  <c:v>4/27/2011</c:v>
                </c:pt>
                <c:pt idx="238">
                  <c:v>4/28/2011</c:v>
                </c:pt>
                <c:pt idx="239">
                  <c:v>4/29/2011</c:v>
                </c:pt>
                <c:pt idx="240">
                  <c:v>4/30/2011</c:v>
                </c:pt>
                <c:pt idx="241">
                  <c:v>5/1/2011</c:v>
                </c:pt>
                <c:pt idx="242">
                  <c:v>5/2/2011</c:v>
                </c:pt>
                <c:pt idx="243">
                  <c:v>5/3/2011</c:v>
                </c:pt>
                <c:pt idx="244">
                  <c:v>5/4/2011</c:v>
                </c:pt>
                <c:pt idx="245">
                  <c:v>5/5/2011</c:v>
                </c:pt>
                <c:pt idx="246">
                  <c:v>5/6/2011</c:v>
                </c:pt>
                <c:pt idx="247">
                  <c:v>5/7/2011</c:v>
                </c:pt>
                <c:pt idx="248">
                  <c:v>5/8/2011</c:v>
                </c:pt>
                <c:pt idx="249">
                  <c:v>5/9/2011</c:v>
                </c:pt>
                <c:pt idx="250">
                  <c:v>5/10/2011</c:v>
                </c:pt>
                <c:pt idx="251">
                  <c:v>5/11/2011</c:v>
                </c:pt>
                <c:pt idx="252">
                  <c:v>5/12/2011</c:v>
                </c:pt>
                <c:pt idx="253">
                  <c:v>5/13/2011</c:v>
                </c:pt>
                <c:pt idx="254">
                  <c:v>5/14/2011</c:v>
                </c:pt>
                <c:pt idx="255">
                  <c:v>5/15/2011</c:v>
                </c:pt>
                <c:pt idx="256">
                  <c:v>5/16/2011</c:v>
                </c:pt>
                <c:pt idx="257">
                  <c:v>5/17/2011</c:v>
                </c:pt>
                <c:pt idx="258">
                  <c:v>5/18/2011</c:v>
                </c:pt>
                <c:pt idx="259">
                  <c:v>5/19/2011</c:v>
                </c:pt>
                <c:pt idx="260">
                  <c:v>5/20/2011</c:v>
                </c:pt>
                <c:pt idx="261">
                  <c:v>5/22/2011</c:v>
                </c:pt>
                <c:pt idx="262">
                  <c:v>5/23/2011</c:v>
                </c:pt>
                <c:pt idx="263">
                  <c:v>5/24/2011</c:v>
                </c:pt>
                <c:pt idx="264">
                  <c:v>5/26/2011</c:v>
                </c:pt>
                <c:pt idx="265">
                  <c:v>5/27/2011</c:v>
                </c:pt>
                <c:pt idx="266">
                  <c:v>5/28/2011</c:v>
                </c:pt>
                <c:pt idx="267">
                  <c:v>5/29/2011</c:v>
                </c:pt>
                <c:pt idx="268">
                  <c:v>5/30/2011</c:v>
                </c:pt>
                <c:pt idx="269">
                  <c:v>5/31/2011</c:v>
                </c:pt>
                <c:pt idx="270">
                  <c:v>6/1/2011</c:v>
                </c:pt>
                <c:pt idx="271">
                  <c:v>6/2/2011</c:v>
                </c:pt>
                <c:pt idx="272">
                  <c:v>6/3/2011</c:v>
                </c:pt>
                <c:pt idx="273">
                  <c:v>6/4/2011</c:v>
                </c:pt>
                <c:pt idx="274">
                  <c:v>6/5/2011</c:v>
                </c:pt>
                <c:pt idx="275">
                  <c:v>6/6/2011</c:v>
                </c:pt>
                <c:pt idx="276">
                  <c:v>6/7/2011</c:v>
                </c:pt>
                <c:pt idx="277">
                  <c:v>6/8/2011</c:v>
                </c:pt>
                <c:pt idx="278">
                  <c:v>6/9/2011</c:v>
                </c:pt>
                <c:pt idx="279">
                  <c:v>6/10/2011</c:v>
                </c:pt>
                <c:pt idx="280">
                  <c:v>6/11/2011</c:v>
                </c:pt>
                <c:pt idx="281">
                  <c:v>6/12/2011</c:v>
                </c:pt>
                <c:pt idx="282">
                  <c:v>6/13/2011</c:v>
                </c:pt>
                <c:pt idx="283">
                  <c:v>6/14/2011</c:v>
                </c:pt>
                <c:pt idx="284">
                  <c:v>6/15/2011</c:v>
                </c:pt>
                <c:pt idx="285">
                  <c:v>6/16/2011</c:v>
                </c:pt>
                <c:pt idx="286">
                  <c:v>6/17/2011</c:v>
                </c:pt>
                <c:pt idx="287">
                  <c:v>6/18/2011</c:v>
                </c:pt>
                <c:pt idx="288">
                  <c:v>6/19/2011</c:v>
                </c:pt>
                <c:pt idx="289">
                  <c:v>6/20/2011</c:v>
                </c:pt>
                <c:pt idx="290">
                  <c:v>6/21/2011</c:v>
                </c:pt>
                <c:pt idx="291">
                  <c:v>6/22/2011</c:v>
                </c:pt>
                <c:pt idx="292">
                  <c:v>6/23/2011</c:v>
                </c:pt>
                <c:pt idx="293">
                  <c:v>6/24/2011</c:v>
                </c:pt>
                <c:pt idx="294">
                  <c:v>6/25/2011</c:v>
                </c:pt>
                <c:pt idx="295">
                  <c:v>6/26/2011</c:v>
                </c:pt>
                <c:pt idx="296">
                  <c:v>6/27/2011</c:v>
                </c:pt>
                <c:pt idx="297">
                  <c:v>6/28/2011</c:v>
                </c:pt>
                <c:pt idx="298">
                  <c:v>6/29/2011</c:v>
                </c:pt>
                <c:pt idx="299">
                  <c:v>6/30/2011</c:v>
                </c:pt>
                <c:pt idx="300">
                  <c:v>7/1/2011</c:v>
                </c:pt>
                <c:pt idx="301">
                  <c:v>7/3/2011</c:v>
                </c:pt>
                <c:pt idx="302">
                  <c:v>7/4/2011</c:v>
                </c:pt>
                <c:pt idx="303">
                  <c:v>7/5/2011</c:v>
                </c:pt>
                <c:pt idx="304">
                  <c:v>7/6/2011</c:v>
                </c:pt>
                <c:pt idx="305">
                  <c:v>7/7/2011</c:v>
                </c:pt>
                <c:pt idx="306">
                  <c:v>7/8/2011</c:v>
                </c:pt>
                <c:pt idx="307">
                  <c:v>7/9/2011</c:v>
                </c:pt>
                <c:pt idx="308">
                  <c:v>7/10/2011</c:v>
                </c:pt>
                <c:pt idx="309">
                  <c:v>7/11/2011</c:v>
                </c:pt>
                <c:pt idx="310">
                  <c:v>7/12/2011</c:v>
                </c:pt>
                <c:pt idx="311">
                  <c:v>7/13/2011</c:v>
                </c:pt>
                <c:pt idx="312">
                  <c:v>7/14/2011</c:v>
                </c:pt>
                <c:pt idx="313">
                  <c:v>7/15/2011</c:v>
                </c:pt>
                <c:pt idx="314">
                  <c:v>7/16/2011</c:v>
                </c:pt>
                <c:pt idx="315">
                  <c:v>7/17/2011</c:v>
                </c:pt>
                <c:pt idx="316">
                  <c:v>7/18/2011</c:v>
                </c:pt>
                <c:pt idx="317">
                  <c:v>7/19/2011</c:v>
                </c:pt>
                <c:pt idx="318">
                  <c:v>7/20/2011</c:v>
                </c:pt>
                <c:pt idx="319">
                  <c:v>7/21/2011</c:v>
                </c:pt>
                <c:pt idx="320">
                  <c:v>7/22/2011</c:v>
                </c:pt>
                <c:pt idx="321">
                  <c:v>7/23/2011</c:v>
                </c:pt>
                <c:pt idx="322">
                  <c:v>7/24/2011</c:v>
                </c:pt>
                <c:pt idx="323">
                  <c:v>7/25/2011</c:v>
                </c:pt>
                <c:pt idx="324">
                  <c:v>7/26/2011</c:v>
                </c:pt>
                <c:pt idx="325">
                  <c:v>7/27/2011</c:v>
                </c:pt>
                <c:pt idx="326">
                  <c:v>7/28/2011</c:v>
                </c:pt>
                <c:pt idx="327">
                  <c:v>7/29/2011</c:v>
                </c:pt>
                <c:pt idx="328">
                  <c:v>7/30/2011</c:v>
                </c:pt>
                <c:pt idx="329">
                  <c:v>7/31/2011</c:v>
                </c:pt>
                <c:pt idx="330">
                  <c:v>8/1/2011</c:v>
                </c:pt>
                <c:pt idx="331">
                  <c:v>8/2/2011</c:v>
                </c:pt>
                <c:pt idx="332">
                  <c:v>8/3/2011</c:v>
                </c:pt>
                <c:pt idx="333">
                  <c:v>8/4/2011</c:v>
                </c:pt>
                <c:pt idx="334">
                  <c:v>8/5/2011</c:v>
                </c:pt>
                <c:pt idx="335">
                  <c:v>8/6/2011</c:v>
                </c:pt>
                <c:pt idx="336">
                  <c:v>8/7/2011</c:v>
                </c:pt>
                <c:pt idx="337">
                  <c:v>8/8/2011</c:v>
                </c:pt>
                <c:pt idx="338">
                  <c:v>8/9/2011</c:v>
                </c:pt>
                <c:pt idx="339">
                  <c:v>8/10/2011</c:v>
                </c:pt>
                <c:pt idx="340">
                  <c:v>8/11/2011</c:v>
                </c:pt>
                <c:pt idx="341">
                  <c:v>8/12/2011</c:v>
                </c:pt>
                <c:pt idx="342">
                  <c:v>8/13/2011</c:v>
                </c:pt>
                <c:pt idx="343">
                  <c:v>8/14/2011</c:v>
                </c:pt>
                <c:pt idx="344">
                  <c:v>8/15/2011</c:v>
                </c:pt>
                <c:pt idx="345">
                  <c:v>8/16/2011</c:v>
                </c:pt>
                <c:pt idx="346">
                  <c:v>8/17/2011</c:v>
                </c:pt>
                <c:pt idx="347">
                  <c:v>8/18/2011</c:v>
                </c:pt>
                <c:pt idx="348">
                  <c:v>8/19/2011</c:v>
                </c:pt>
                <c:pt idx="349">
                  <c:v>8/20/2011</c:v>
                </c:pt>
                <c:pt idx="350">
                  <c:v>8/21/2011</c:v>
                </c:pt>
                <c:pt idx="351">
                  <c:v>8/22/2011</c:v>
                </c:pt>
                <c:pt idx="352">
                  <c:v>8/23/2011</c:v>
                </c:pt>
                <c:pt idx="353">
                  <c:v>8/24/2011</c:v>
                </c:pt>
                <c:pt idx="354">
                  <c:v>8/25/2011</c:v>
                </c:pt>
                <c:pt idx="355">
                  <c:v>8/26/2011</c:v>
                </c:pt>
                <c:pt idx="356">
                  <c:v>8/27/2011</c:v>
                </c:pt>
                <c:pt idx="357">
                  <c:v>8/28/2011</c:v>
                </c:pt>
                <c:pt idx="358">
                  <c:v>8/29/2011</c:v>
                </c:pt>
                <c:pt idx="359">
                  <c:v>8/30/2011</c:v>
                </c:pt>
                <c:pt idx="360">
                  <c:v>8/31/2011</c:v>
                </c:pt>
              </c:strCache>
            </c:strRef>
          </c:cat>
          <c:val>
            <c:numRef>
              <c:f>Sheet2!$C$2:$C$362</c:f>
              <c:numCache>
                <c:formatCode>General</c:formatCode>
                <c:ptCount val="361"/>
                <c:pt idx="1">
                  <c:v>40</c:v>
                </c:pt>
                <c:pt idx="2">
                  <c:v>33</c:v>
                </c:pt>
                <c:pt idx="3">
                  <c:v>20</c:v>
                </c:pt>
                <c:pt idx="4">
                  <c:v>39</c:v>
                </c:pt>
                <c:pt idx="5">
                  <c:v>14</c:v>
                </c:pt>
                <c:pt idx="6">
                  <c:v>27</c:v>
                </c:pt>
                <c:pt idx="7">
                  <c:v>35</c:v>
                </c:pt>
                <c:pt idx="8">
                  <c:v>20</c:v>
                </c:pt>
                <c:pt idx="9">
                  <c:v>35</c:v>
                </c:pt>
                <c:pt idx="10">
                  <c:v>67</c:v>
                </c:pt>
                <c:pt idx="11">
                  <c:v>23</c:v>
                </c:pt>
                <c:pt idx="12">
                  <c:v>6</c:v>
                </c:pt>
                <c:pt idx="13">
                  <c:v>16</c:v>
                </c:pt>
                <c:pt idx="14">
                  <c:v>38</c:v>
                </c:pt>
                <c:pt idx="15">
                  <c:v>41</c:v>
                </c:pt>
                <c:pt idx="16">
                  <c:v>193</c:v>
                </c:pt>
                <c:pt idx="17">
                  <c:v>15</c:v>
                </c:pt>
                <c:pt idx="18">
                  <c:v>11</c:v>
                </c:pt>
                <c:pt idx="19">
                  <c:v>18</c:v>
                </c:pt>
                <c:pt idx="20">
                  <c:v>24</c:v>
                </c:pt>
                <c:pt idx="21">
                  <c:v>48</c:v>
                </c:pt>
                <c:pt idx="22">
                  <c:v>52</c:v>
                </c:pt>
                <c:pt idx="23">
                  <c:v>69</c:v>
                </c:pt>
                <c:pt idx="24">
                  <c:v>57</c:v>
                </c:pt>
                <c:pt idx="25">
                  <c:v>11</c:v>
                </c:pt>
                <c:pt idx="26">
                  <c:v>8</c:v>
                </c:pt>
                <c:pt idx="27">
                  <c:v>38</c:v>
                </c:pt>
                <c:pt idx="28">
                  <c:v>71</c:v>
                </c:pt>
                <c:pt idx="29">
                  <c:v>65</c:v>
                </c:pt>
                <c:pt idx="30">
                  <c:v>39</c:v>
                </c:pt>
                <c:pt idx="31">
                  <c:v>49</c:v>
                </c:pt>
                <c:pt idx="32">
                  <c:v>35</c:v>
                </c:pt>
                <c:pt idx="33">
                  <c:v>18</c:v>
                </c:pt>
                <c:pt idx="34">
                  <c:v>24</c:v>
                </c:pt>
                <c:pt idx="35">
                  <c:v>44</c:v>
                </c:pt>
                <c:pt idx="36">
                  <c:v>41</c:v>
                </c:pt>
                <c:pt idx="37">
                  <c:v>50</c:v>
                </c:pt>
                <c:pt idx="38">
                  <c:v>30</c:v>
                </c:pt>
                <c:pt idx="39">
                  <c:v>18</c:v>
                </c:pt>
                <c:pt idx="40">
                  <c:v>8</c:v>
                </c:pt>
                <c:pt idx="41">
                  <c:v>25</c:v>
                </c:pt>
                <c:pt idx="42">
                  <c:v>13</c:v>
                </c:pt>
                <c:pt idx="43">
                  <c:v>40</c:v>
                </c:pt>
                <c:pt idx="44">
                  <c:v>29</c:v>
                </c:pt>
                <c:pt idx="45">
                  <c:v>20</c:v>
                </c:pt>
                <c:pt idx="46">
                  <c:v>27</c:v>
                </c:pt>
                <c:pt idx="47">
                  <c:v>19</c:v>
                </c:pt>
                <c:pt idx="48">
                  <c:v>19</c:v>
                </c:pt>
                <c:pt idx="49">
                  <c:v>38</c:v>
                </c:pt>
                <c:pt idx="50">
                  <c:v>47</c:v>
                </c:pt>
                <c:pt idx="51">
                  <c:v>31</c:v>
                </c:pt>
                <c:pt idx="52">
                  <c:v>17</c:v>
                </c:pt>
                <c:pt idx="53">
                  <c:v>32</c:v>
                </c:pt>
                <c:pt idx="54">
                  <c:v>18</c:v>
                </c:pt>
                <c:pt idx="55">
                  <c:v>36</c:v>
                </c:pt>
                <c:pt idx="56">
                  <c:v>21</c:v>
                </c:pt>
                <c:pt idx="57">
                  <c:v>31</c:v>
                </c:pt>
                <c:pt idx="58">
                  <c:v>20</c:v>
                </c:pt>
                <c:pt idx="59">
                  <c:v>26</c:v>
                </c:pt>
                <c:pt idx="60">
                  <c:v>10</c:v>
                </c:pt>
                <c:pt idx="61">
                  <c:v>9</c:v>
                </c:pt>
                <c:pt idx="62">
                  <c:v>8</c:v>
                </c:pt>
                <c:pt idx="63">
                  <c:v>15</c:v>
                </c:pt>
                <c:pt idx="64">
                  <c:v>32</c:v>
                </c:pt>
                <c:pt idx="65">
                  <c:v>43</c:v>
                </c:pt>
                <c:pt idx="66">
                  <c:v>37</c:v>
                </c:pt>
                <c:pt idx="67">
                  <c:v>12</c:v>
                </c:pt>
                <c:pt idx="68">
                  <c:v>9</c:v>
                </c:pt>
                <c:pt idx="69">
                  <c:v>23</c:v>
                </c:pt>
                <c:pt idx="70">
                  <c:v>54</c:v>
                </c:pt>
                <c:pt idx="71">
                  <c:v>26</c:v>
                </c:pt>
                <c:pt idx="72">
                  <c:v>42</c:v>
                </c:pt>
                <c:pt idx="73">
                  <c:v>33</c:v>
                </c:pt>
                <c:pt idx="74">
                  <c:v>35</c:v>
                </c:pt>
                <c:pt idx="75">
                  <c:v>24</c:v>
                </c:pt>
                <c:pt idx="76">
                  <c:v>23</c:v>
                </c:pt>
                <c:pt idx="77">
                  <c:v>47</c:v>
                </c:pt>
                <c:pt idx="78">
                  <c:v>13</c:v>
                </c:pt>
                <c:pt idx="79">
                  <c:v>33</c:v>
                </c:pt>
                <c:pt idx="80">
                  <c:v>11</c:v>
                </c:pt>
                <c:pt idx="81">
                  <c:v>31</c:v>
                </c:pt>
                <c:pt idx="82">
                  <c:v>11</c:v>
                </c:pt>
                <c:pt idx="83">
                  <c:v>20</c:v>
                </c:pt>
                <c:pt idx="84">
                  <c:v>11</c:v>
                </c:pt>
                <c:pt idx="85">
                  <c:v>15</c:v>
                </c:pt>
                <c:pt idx="86">
                  <c:v>2</c:v>
                </c:pt>
                <c:pt idx="87">
                  <c:v>0</c:v>
                </c:pt>
                <c:pt idx="88">
                  <c:v>15</c:v>
                </c:pt>
                <c:pt idx="89">
                  <c:v>4</c:v>
                </c:pt>
                <c:pt idx="90">
                  <c:v>8</c:v>
                </c:pt>
                <c:pt idx="91">
                  <c:v>13</c:v>
                </c:pt>
                <c:pt idx="92">
                  <c:v>13</c:v>
                </c:pt>
                <c:pt idx="93">
                  <c:v>19</c:v>
                </c:pt>
                <c:pt idx="94">
                  <c:v>18</c:v>
                </c:pt>
                <c:pt idx="95">
                  <c:v>14</c:v>
                </c:pt>
                <c:pt idx="96">
                  <c:v>8</c:v>
                </c:pt>
                <c:pt idx="97">
                  <c:v>12</c:v>
                </c:pt>
                <c:pt idx="98">
                  <c:v>9</c:v>
                </c:pt>
                <c:pt idx="99">
                  <c:v>5</c:v>
                </c:pt>
                <c:pt idx="100">
                  <c:v>20</c:v>
                </c:pt>
                <c:pt idx="101">
                  <c:v>11</c:v>
                </c:pt>
                <c:pt idx="102">
                  <c:v>5</c:v>
                </c:pt>
                <c:pt idx="103">
                  <c:v>16</c:v>
                </c:pt>
                <c:pt idx="104">
                  <c:v>5</c:v>
                </c:pt>
                <c:pt idx="105">
                  <c:v>10</c:v>
                </c:pt>
                <c:pt idx="106">
                  <c:v>10</c:v>
                </c:pt>
                <c:pt idx="107">
                  <c:v>9</c:v>
                </c:pt>
                <c:pt idx="108">
                  <c:v>6</c:v>
                </c:pt>
                <c:pt idx="109">
                  <c:v>5</c:v>
                </c:pt>
                <c:pt idx="110">
                  <c:v>9</c:v>
                </c:pt>
                <c:pt idx="111">
                  <c:v>16</c:v>
                </c:pt>
                <c:pt idx="112">
                  <c:v>6</c:v>
                </c:pt>
                <c:pt idx="113">
                  <c:v>1</c:v>
                </c:pt>
                <c:pt idx="114">
                  <c:v>1</c:v>
                </c:pt>
                <c:pt idx="115">
                  <c:v>3</c:v>
                </c:pt>
                <c:pt idx="116">
                  <c:v>0</c:v>
                </c:pt>
                <c:pt idx="117">
                  <c:v>22</c:v>
                </c:pt>
                <c:pt idx="118">
                  <c:v>22</c:v>
                </c:pt>
                <c:pt idx="119">
                  <c:v>7</c:v>
                </c:pt>
                <c:pt idx="120">
                  <c:v>1</c:v>
                </c:pt>
                <c:pt idx="121">
                  <c:v>6</c:v>
                </c:pt>
                <c:pt idx="122">
                  <c:v>1</c:v>
                </c:pt>
                <c:pt idx="123">
                  <c:v>17</c:v>
                </c:pt>
                <c:pt idx="124">
                  <c:v>23</c:v>
                </c:pt>
                <c:pt idx="125">
                  <c:v>17</c:v>
                </c:pt>
                <c:pt idx="126">
                  <c:v>17</c:v>
                </c:pt>
                <c:pt idx="127">
                  <c:v>18</c:v>
                </c:pt>
                <c:pt idx="128">
                  <c:v>2</c:v>
                </c:pt>
                <c:pt idx="129">
                  <c:v>11</c:v>
                </c:pt>
                <c:pt idx="130">
                  <c:v>7</c:v>
                </c:pt>
                <c:pt idx="131">
                  <c:v>10</c:v>
                </c:pt>
                <c:pt idx="132">
                  <c:v>4</c:v>
                </c:pt>
                <c:pt idx="133">
                  <c:v>8</c:v>
                </c:pt>
                <c:pt idx="134">
                  <c:v>23</c:v>
                </c:pt>
                <c:pt idx="135">
                  <c:v>2</c:v>
                </c:pt>
                <c:pt idx="136">
                  <c:v>6</c:v>
                </c:pt>
                <c:pt idx="137">
                  <c:v>18</c:v>
                </c:pt>
                <c:pt idx="138">
                  <c:v>6</c:v>
                </c:pt>
                <c:pt idx="139">
                  <c:v>6</c:v>
                </c:pt>
                <c:pt idx="140">
                  <c:v>25</c:v>
                </c:pt>
                <c:pt idx="141">
                  <c:v>33</c:v>
                </c:pt>
                <c:pt idx="142">
                  <c:v>9</c:v>
                </c:pt>
                <c:pt idx="143">
                  <c:v>11</c:v>
                </c:pt>
                <c:pt idx="144">
                  <c:v>24</c:v>
                </c:pt>
                <c:pt idx="145">
                  <c:v>13</c:v>
                </c:pt>
                <c:pt idx="146">
                  <c:v>29</c:v>
                </c:pt>
                <c:pt idx="147">
                  <c:v>26</c:v>
                </c:pt>
                <c:pt idx="148">
                  <c:v>20</c:v>
                </c:pt>
                <c:pt idx="149">
                  <c:v>10</c:v>
                </c:pt>
                <c:pt idx="150">
                  <c:v>27</c:v>
                </c:pt>
                <c:pt idx="151">
                  <c:v>56</c:v>
                </c:pt>
                <c:pt idx="152">
                  <c:v>87</c:v>
                </c:pt>
                <c:pt idx="153">
                  <c:v>46</c:v>
                </c:pt>
                <c:pt idx="154">
                  <c:v>85</c:v>
                </c:pt>
                <c:pt idx="155">
                  <c:v>64</c:v>
                </c:pt>
                <c:pt idx="156">
                  <c:v>18</c:v>
                </c:pt>
                <c:pt idx="157">
                  <c:v>19</c:v>
                </c:pt>
                <c:pt idx="158">
                  <c:v>56</c:v>
                </c:pt>
                <c:pt idx="159">
                  <c:v>51</c:v>
                </c:pt>
                <c:pt idx="160">
                  <c:v>51</c:v>
                </c:pt>
                <c:pt idx="161">
                  <c:v>37</c:v>
                </c:pt>
                <c:pt idx="162">
                  <c:v>22</c:v>
                </c:pt>
                <c:pt idx="163">
                  <c:v>18</c:v>
                </c:pt>
                <c:pt idx="164">
                  <c:v>19</c:v>
                </c:pt>
                <c:pt idx="165">
                  <c:v>46</c:v>
                </c:pt>
                <c:pt idx="166">
                  <c:v>71</c:v>
                </c:pt>
                <c:pt idx="167">
                  <c:v>29</c:v>
                </c:pt>
                <c:pt idx="168">
                  <c:v>25</c:v>
                </c:pt>
                <c:pt idx="169">
                  <c:v>27</c:v>
                </c:pt>
                <c:pt idx="170">
                  <c:v>11</c:v>
                </c:pt>
                <c:pt idx="171">
                  <c:v>42</c:v>
                </c:pt>
                <c:pt idx="172">
                  <c:v>72</c:v>
                </c:pt>
                <c:pt idx="173">
                  <c:v>65</c:v>
                </c:pt>
                <c:pt idx="174">
                  <c:v>52</c:v>
                </c:pt>
                <c:pt idx="175">
                  <c:v>39</c:v>
                </c:pt>
                <c:pt idx="176">
                  <c:v>24</c:v>
                </c:pt>
                <c:pt idx="177">
                  <c:v>29</c:v>
                </c:pt>
                <c:pt idx="178">
                  <c:v>21</c:v>
                </c:pt>
                <c:pt idx="179">
                  <c:v>60</c:v>
                </c:pt>
                <c:pt idx="180">
                  <c:v>115</c:v>
                </c:pt>
                <c:pt idx="181">
                  <c:v>34</c:v>
                </c:pt>
                <c:pt idx="182">
                  <c:v>19</c:v>
                </c:pt>
                <c:pt idx="183">
                  <c:v>22</c:v>
                </c:pt>
                <c:pt idx="184">
                  <c:v>21</c:v>
                </c:pt>
                <c:pt idx="185">
                  <c:v>20</c:v>
                </c:pt>
                <c:pt idx="186">
                  <c:v>26</c:v>
                </c:pt>
                <c:pt idx="187">
                  <c:v>61</c:v>
                </c:pt>
                <c:pt idx="188">
                  <c:v>41</c:v>
                </c:pt>
                <c:pt idx="189">
                  <c:v>16</c:v>
                </c:pt>
                <c:pt idx="190">
                  <c:v>21</c:v>
                </c:pt>
                <c:pt idx="191">
                  <c:v>12</c:v>
                </c:pt>
                <c:pt idx="192">
                  <c:v>12</c:v>
                </c:pt>
                <c:pt idx="193">
                  <c:v>22</c:v>
                </c:pt>
                <c:pt idx="194">
                  <c:v>20</c:v>
                </c:pt>
                <c:pt idx="195">
                  <c:v>17</c:v>
                </c:pt>
                <c:pt idx="196">
                  <c:v>17</c:v>
                </c:pt>
                <c:pt idx="197">
                  <c:v>29</c:v>
                </c:pt>
                <c:pt idx="198">
                  <c:v>11</c:v>
                </c:pt>
                <c:pt idx="199">
                  <c:v>31</c:v>
                </c:pt>
                <c:pt idx="200">
                  <c:v>53</c:v>
                </c:pt>
                <c:pt idx="201">
                  <c:v>70</c:v>
                </c:pt>
                <c:pt idx="202">
                  <c:v>50</c:v>
                </c:pt>
                <c:pt idx="203">
                  <c:v>42</c:v>
                </c:pt>
                <c:pt idx="204">
                  <c:v>13</c:v>
                </c:pt>
                <c:pt idx="205">
                  <c:v>6</c:v>
                </c:pt>
                <c:pt idx="206">
                  <c:v>14</c:v>
                </c:pt>
                <c:pt idx="207">
                  <c:v>40</c:v>
                </c:pt>
                <c:pt idx="208">
                  <c:v>62</c:v>
                </c:pt>
                <c:pt idx="209">
                  <c:v>49</c:v>
                </c:pt>
                <c:pt idx="210">
                  <c:v>38</c:v>
                </c:pt>
                <c:pt idx="211">
                  <c:v>18</c:v>
                </c:pt>
                <c:pt idx="212">
                  <c:v>8</c:v>
                </c:pt>
                <c:pt idx="213">
                  <c:v>43</c:v>
                </c:pt>
                <c:pt idx="214">
                  <c:v>71</c:v>
                </c:pt>
                <c:pt idx="215">
                  <c:v>52</c:v>
                </c:pt>
                <c:pt idx="216">
                  <c:v>58</c:v>
                </c:pt>
                <c:pt idx="217">
                  <c:v>23</c:v>
                </c:pt>
                <c:pt idx="218">
                  <c:v>22</c:v>
                </c:pt>
                <c:pt idx="219">
                  <c:v>2</c:v>
                </c:pt>
                <c:pt idx="220">
                  <c:v>14</c:v>
                </c:pt>
                <c:pt idx="221">
                  <c:v>83</c:v>
                </c:pt>
                <c:pt idx="222">
                  <c:v>34</c:v>
                </c:pt>
                <c:pt idx="223">
                  <c:v>35</c:v>
                </c:pt>
                <c:pt idx="224">
                  <c:v>26</c:v>
                </c:pt>
                <c:pt idx="225">
                  <c:v>13</c:v>
                </c:pt>
                <c:pt idx="226">
                  <c:v>8</c:v>
                </c:pt>
                <c:pt idx="227">
                  <c:v>18</c:v>
                </c:pt>
                <c:pt idx="228">
                  <c:v>34</c:v>
                </c:pt>
                <c:pt idx="229">
                  <c:v>30</c:v>
                </c:pt>
                <c:pt idx="230">
                  <c:v>32</c:v>
                </c:pt>
                <c:pt idx="231">
                  <c:v>28</c:v>
                </c:pt>
                <c:pt idx="232">
                  <c:v>14</c:v>
                </c:pt>
                <c:pt idx="233">
                  <c:v>11</c:v>
                </c:pt>
                <c:pt idx="234">
                  <c:v>22</c:v>
                </c:pt>
                <c:pt idx="235">
                  <c:v>34</c:v>
                </c:pt>
                <c:pt idx="236">
                  <c:v>18</c:v>
                </c:pt>
                <c:pt idx="237">
                  <c:v>17</c:v>
                </c:pt>
                <c:pt idx="238">
                  <c:v>27</c:v>
                </c:pt>
                <c:pt idx="239">
                  <c:v>7</c:v>
                </c:pt>
                <c:pt idx="240">
                  <c:v>7</c:v>
                </c:pt>
                <c:pt idx="241">
                  <c:v>10</c:v>
                </c:pt>
                <c:pt idx="242">
                  <c:v>20</c:v>
                </c:pt>
                <c:pt idx="243">
                  <c:v>13</c:v>
                </c:pt>
                <c:pt idx="244">
                  <c:v>8</c:v>
                </c:pt>
                <c:pt idx="245">
                  <c:v>12</c:v>
                </c:pt>
                <c:pt idx="246">
                  <c:v>7</c:v>
                </c:pt>
                <c:pt idx="247">
                  <c:v>5</c:v>
                </c:pt>
                <c:pt idx="248">
                  <c:v>8</c:v>
                </c:pt>
                <c:pt idx="249">
                  <c:v>8</c:v>
                </c:pt>
                <c:pt idx="250">
                  <c:v>6</c:v>
                </c:pt>
                <c:pt idx="251">
                  <c:v>50</c:v>
                </c:pt>
                <c:pt idx="252">
                  <c:v>5</c:v>
                </c:pt>
                <c:pt idx="253">
                  <c:v>1</c:v>
                </c:pt>
                <c:pt idx="254">
                  <c:v>2</c:v>
                </c:pt>
                <c:pt idx="255">
                  <c:v>3</c:v>
                </c:pt>
                <c:pt idx="256">
                  <c:v>8</c:v>
                </c:pt>
                <c:pt idx="257">
                  <c:v>9</c:v>
                </c:pt>
                <c:pt idx="258">
                  <c:v>3</c:v>
                </c:pt>
                <c:pt idx="259">
                  <c:v>5</c:v>
                </c:pt>
                <c:pt idx="260">
                  <c:v>1</c:v>
                </c:pt>
                <c:pt idx="261">
                  <c:v>3</c:v>
                </c:pt>
                <c:pt idx="262">
                  <c:v>7</c:v>
                </c:pt>
                <c:pt idx="263">
                  <c:v>5</c:v>
                </c:pt>
                <c:pt idx="264">
                  <c:v>6</c:v>
                </c:pt>
                <c:pt idx="265">
                  <c:v>10</c:v>
                </c:pt>
                <c:pt idx="266">
                  <c:v>10</c:v>
                </c:pt>
                <c:pt idx="267">
                  <c:v>13</c:v>
                </c:pt>
                <c:pt idx="268">
                  <c:v>2</c:v>
                </c:pt>
                <c:pt idx="269">
                  <c:v>8</c:v>
                </c:pt>
                <c:pt idx="270">
                  <c:v>7</c:v>
                </c:pt>
                <c:pt idx="271">
                  <c:v>17</c:v>
                </c:pt>
                <c:pt idx="272">
                  <c:v>3</c:v>
                </c:pt>
                <c:pt idx="273">
                  <c:v>8</c:v>
                </c:pt>
                <c:pt idx="274">
                  <c:v>7</c:v>
                </c:pt>
                <c:pt idx="275">
                  <c:v>48</c:v>
                </c:pt>
                <c:pt idx="276">
                  <c:v>10</c:v>
                </c:pt>
                <c:pt idx="277">
                  <c:v>10</c:v>
                </c:pt>
                <c:pt idx="278">
                  <c:v>2</c:v>
                </c:pt>
                <c:pt idx="279">
                  <c:v>3</c:v>
                </c:pt>
                <c:pt idx="280">
                  <c:v>15</c:v>
                </c:pt>
                <c:pt idx="281">
                  <c:v>10</c:v>
                </c:pt>
                <c:pt idx="282">
                  <c:v>9</c:v>
                </c:pt>
                <c:pt idx="283">
                  <c:v>7</c:v>
                </c:pt>
                <c:pt idx="284">
                  <c:v>14</c:v>
                </c:pt>
                <c:pt idx="285">
                  <c:v>8</c:v>
                </c:pt>
                <c:pt idx="286">
                  <c:v>9</c:v>
                </c:pt>
                <c:pt idx="287">
                  <c:v>1</c:v>
                </c:pt>
                <c:pt idx="288">
                  <c:v>5</c:v>
                </c:pt>
                <c:pt idx="289">
                  <c:v>14</c:v>
                </c:pt>
                <c:pt idx="290">
                  <c:v>8</c:v>
                </c:pt>
                <c:pt idx="291">
                  <c:v>12</c:v>
                </c:pt>
                <c:pt idx="292">
                  <c:v>3</c:v>
                </c:pt>
                <c:pt idx="293">
                  <c:v>5</c:v>
                </c:pt>
                <c:pt idx="294">
                  <c:v>0</c:v>
                </c:pt>
                <c:pt idx="295">
                  <c:v>3</c:v>
                </c:pt>
                <c:pt idx="296">
                  <c:v>7</c:v>
                </c:pt>
                <c:pt idx="297">
                  <c:v>6</c:v>
                </c:pt>
                <c:pt idx="298">
                  <c:v>8</c:v>
                </c:pt>
                <c:pt idx="299">
                  <c:v>12</c:v>
                </c:pt>
                <c:pt idx="300">
                  <c:v>6</c:v>
                </c:pt>
                <c:pt idx="301">
                  <c:v>3</c:v>
                </c:pt>
                <c:pt idx="302">
                  <c:v>2</c:v>
                </c:pt>
                <c:pt idx="303">
                  <c:v>6</c:v>
                </c:pt>
                <c:pt idx="304">
                  <c:v>15</c:v>
                </c:pt>
                <c:pt idx="305">
                  <c:v>13</c:v>
                </c:pt>
                <c:pt idx="306">
                  <c:v>13</c:v>
                </c:pt>
                <c:pt idx="307">
                  <c:v>0</c:v>
                </c:pt>
                <c:pt idx="308">
                  <c:v>2</c:v>
                </c:pt>
                <c:pt idx="309">
                  <c:v>19</c:v>
                </c:pt>
                <c:pt idx="310">
                  <c:v>10</c:v>
                </c:pt>
                <c:pt idx="311">
                  <c:v>10</c:v>
                </c:pt>
                <c:pt idx="312">
                  <c:v>1</c:v>
                </c:pt>
                <c:pt idx="313">
                  <c:v>11</c:v>
                </c:pt>
                <c:pt idx="314">
                  <c:v>0</c:v>
                </c:pt>
                <c:pt idx="315">
                  <c:v>4</c:v>
                </c:pt>
                <c:pt idx="316">
                  <c:v>12</c:v>
                </c:pt>
                <c:pt idx="317">
                  <c:v>4</c:v>
                </c:pt>
                <c:pt idx="318">
                  <c:v>8</c:v>
                </c:pt>
                <c:pt idx="319">
                  <c:v>9</c:v>
                </c:pt>
                <c:pt idx="320">
                  <c:v>14</c:v>
                </c:pt>
                <c:pt idx="321">
                  <c:v>1</c:v>
                </c:pt>
                <c:pt idx="322">
                  <c:v>0</c:v>
                </c:pt>
                <c:pt idx="323">
                  <c:v>21</c:v>
                </c:pt>
                <c:pt idx="324">
                  <c:v>5</c:v>
                </c:pt>
                <c:pt idx="325">
                  <c:v>4</c:v>
                </c:pt>
                <c:pt idx="326">
                  <c:v>4</c:v>
                </c:pt>
                <c:pt idx="327">
                  <c:v>8</c:v>
                </c:pt>
                <c:pt idx="328">
                  <c:v>4</c:v>
                </c:pt>
                <c:pt idx="329">
                  <c:v>3</c:v>
                </c:pt>
                <c:pt idx="330">
                  <c:v>2</c:v>
                </c:pt>
                <c:pt idx="331">
                  <c:v>19</c:v>
                </c:pt>
                <c:pt idx="332">
                  <c:v>35</c:v>
                </c:pt>
                <c:pt idx="333">
                  <c:v>5</c:v>
                </c:pt>
                <c:pt idx="334">
                  <c:v>7</c:v>
                </c:pt>
                <c:pt idx="335">
                  <c:v>2</c:v>
                </c:pt>
                <c:pt idx="336">
                  <c:v>3</c:v>
                </c:pt>
                <c:pt idx="337">
                  <c:v>12</c:v>
                </c:pt>
                <c:pt idx="338">
                  <c:v>4</c:v>
                </c:pt>
                <c:pt idx="339">
                  <c:v>12</c:v>
                </c:pt>
                <c:pt idx="340">
                  <c:v>16</c:v>
                </c:pt>
                <c:pt idx="341">
                  <c:v>20</c:v>
                </c:pt>
                <c:pt idx="342">
                  <c:v>0</c:v>
                </c:pt>
                <c:pt idx="343">
                  <c:v>0</c:v>
                </c:pt>
                <c:pt idx="344">
                  <c:v>20</c:v>
                </c:pt>
                <c:pt idx="345">
                  <c:v>24</c:v>
                </c:pt>
                <c:pt idx="346">
                  <c:v>18</c:v>
                </c:pt>
                <c:pt idx="347">
                  <c:v>12</c:v>
                </c:pt>
                <c:pt idx="348">
                  <c:v>23</c:v>
                </c:pt>
                <c:pt idx="349">
                  <c:v>5</c:v>
                </c:pt>
                <c:pt idx="350">
                  <c:v>16</c:v>
                </c:pt>
                <c:pt idx="351">
                  <c:v>22</c:v>
                </c:pt>
                <c:pt idx="352">
                  <c:v>33</c:v>
                </c:pt>
                <c:pt idx="353">
                  <c:v>14</c:v>
                </c:pt>
                <c:pt idx="354">
                  <c:v>17</c:v>
                </c:pt>
                <c:pt idx="355">
                  <c:v>18</c:v>
                </c:pt>
                <c:pt idx="356">
                  <c:v>8</c:v>
                </c:pt>
                <c:pt idx="357">
                  <c:v>46</c:v>
                </c:pt>
                <c:pt idx="358">
                  <c:v>52</c:v>
                </c:pt>
                <c:pt idx="359">
                  <c:v>46</c:v>
                </c:pt>
                <c:pt idx="360">
                  <c:v>55</c:v>
                </c:pt>
              </c:numCache>
            </c:numRef>
          </c:val>
          <c:extLst>
            <c:ext xmlns:c16="http://schemas.microsoft.com/office/drawing/2014/chart" uri="{C3380CC4-5D6E-409C-BE32-E72D297353CC}">
              <c16:uniqueId val="{00000001-456D-4BF0-BD3C-5B45BFE68EEA}"/>
            </c:ext>
          </c:extLst>
        </c:ser>
        <c:dLbls>
          <c:showLegendKey val="0"/>
          <c:showVal val="0"/>
          <c:showCatName val="0"/>
          <c:showSerName val="0"/>
          <c:showPercent val="0"/>
          <c:showBubbleSize val="0"/>
        </c:dLbls>
        <c:gapWidth val="219"/>
        <c:overlap val="-27"/>
        <c:axId val="264508152"/>
        <c:axId val="264508544"/>
      </c:barChart>
      <c:catAx>
        <c:axId val="26450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4508544"/>
        <c:crosses val="autoZero"/>
        <c:auto val="1"/>
        <c:lblAlgn val="ctr"/>
        <c:lblOffset val="100"/>
        <c:noMultiLvlLbl val="0"/>
      </c:catAx>
      <c:valAx>
        <c:axId val="26450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4508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148A2F-7EC9-4A34-B20E-2C86F23C4B7C}"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353203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48A2F-7EC9-4A34-B20E-2C86F23C4B7C}"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177828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48A2F-7EC9-4A34-B20E-2C86F23C4B7C}"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3017240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5E12A8-8605-4863-9515-3E5D793F80BA}"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56DD-268E-438F-AA5F-2B3981F9F3D9}" type="slidenum">
              <a:rPr lang="en-US" smtClean="0"/>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3840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5E12A8-8605-4863-9515-3E5D793F80BA}"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756DD-268E-438F-AA5F-2B3981F9F3D9}" type="slidenum">
              <a:rPr lang="en-US" smtClean="0"/>
              <a:pPr/>
              <a:t>‹#›</a:t>
            </a:fld>
            <a:endParaRPr lang="en-US"/>
          </a:p>
        </p:txBody>
      </p:sp>
    </p:spTree>
    <p:extLst>
      <p:ext uri="{BB962C8B-B14F-4D97-AF65-F5344CB8AC3E}">
        <p14:creationId xmlns:p14="http://schemas.microsoft.com/office/powerpoint/2010/main" val="229305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5E12A8-8605-4863-9515-3E5D793F80BA}" type="datetimeFigureOut">
              <a:rPr lang="en-US" smtClean="0"/>
              <a:pPr/>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756DD-268E-438F-AA5F-2B3981F9F3D9}" type="slidenum">
              <a:rPr lang="en-US" smtClean="0"/>
              <a:pPr/>
              <a:t>‹#›</a:t>
            </a:fld>
            <a:endParaRPr lang="en-US"/>
          </a:p>
        </p:txBody>
      </p:sp>
    </p:spTree>
    <p:extLst>
      <p:ext uri="{BB962C8B-B14F-4D97-AF65-F5344CB8AC3E}">
        <p14:creationId xmlns:p14="http://schemas.microsoft.com/office/powerpoint/2010/main" val="138187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05E12A8-8605-4863-9515-3E5D793F80BA}" type="datetimeFigureOut">
              <a:rPr lang="en-US" smtClean="0"/>
              <a:pPr/>
              <a:t>8/28/2018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41756DD-268E-438F-AA5F-2B3981F9F3D9}" type="slidenum">
              <a:rPr lang="en-US" smtClean="0"/>
              <a:pPr/>
              <a:t>‹#›</a:t>
            </a:fld>
            <a:endParaRPr lang="en-US"/>
          </a:p>
        </p:txBody>
      </p:sp>
    </p:spTree>
    <p:extLst>
      <p:ext uri="{BB962C8B-B14F-4D97-AF65-F5344CB8AC3E}">
        <p14:creationId xmlns:p14="http://schemas.microsoft.com/office/powerpoint/2010/main" val="40351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48A2F-7EC9-4A34-B20E-2C86F23C4B7C}"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76379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148A2F-7EC9-4A34-B20E-2C86F23C4B7C}"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234180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48A2F-7EC9-4A34-B20E-2C86F23C4B7C}"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7118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48A2F-7EC9-4A34-B20E-2C86F23C4B7C}"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195821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148A2F-7EC9-4A34-B20E-2C86F23C4B7C}"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14290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48A2F-7EC9-4A34-B20E-2C86F23C4B7C}"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399452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148A2F-7EC9-4A34-B20E-2C86F23C4B7C}"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166319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148A2F-7EC9-4A34-B20E-2C86F23C4B7C}"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6C2F7-1C3C-47D1-90A7-9F4D3ABDC227}" type="slidenum">
              <a:rPr lang="en-US" smtClean="0"/>
              <a:t>‹#›</a:t>
            </a:fld>
            <a:endParaRPr lang="en-US"/>
          </a:p>
        </p:txBody>
      </p:sp>
    </p:spTree>
    <p:extLst>
      <p:ext uri="{BB962C8B-B14F-4D97-AF65-F5344CB8AC3E}">
        <p14:creationId xmlns:p14="http://schemas.microsoft.com/office/powerpoint/2010/main" val="407574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48A2F-7EC9-4A34-B20E-2C86F23C4B7C}"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6C2F7-1C3C-47D1-90A7-9F4D3ABDC227}" type="slidenum">
              <a:rPr lang="en-US" smtClean="0"/>
              <a:t>‹#›</a:t>
            </a:fld>
            <a:endParaRPr lang="en-US"/>
          </a:p>
        </p:txBody>
      </p:sp>
    </p:spTree>
    <p:extLst>
      <p:ext uri="{BB962C8B-B14F-4D97-AF65-F5344CB8AC3E}">
        <p14:creationId xmlns:p14="http://schemas.microsoft.com/office/powerpoint/2010/main" val="4196662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05E12A8-8605-4863-9515-3E5D793F80BA}" type="datetimeFigureOut">
              <a:rPr lang="en-US" smtClean="0"/>
              <a:pPr/>
              <a:t>8/28/2018</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B41756DD-268E-438F-AA5F-2B3981F9F3D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81335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05E12A8-8605-4863-9515-3E5D793F80BA}" type="datetimeFigureOut">
              <a:rPr lang="en-US" smtClean="0"/>
              <a:pPr/>
              <a:t>8/28/2018</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B41756DD-268E-438F-AA5F-2B3981F9F3D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9396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05E12A8-8605-4863-9515-3E5D793F80BA}" type="datetimeFigureOut">
              <a:rPr lang="en-US" smtClean="0"/>
              <a:pPr/>
              <a:t>8/28/2018</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B41756DD-268E-438F-AA5F-2B3981F9F3D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3476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05E12A8-8605-4863-9515-3E5D793F80BA}" type="datetimeFigureOut">
              <a:rPr lang="en-US" smtClean="0"/>
              <a:pPr/>
              <a:t>8/28/2018</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B41756DD-268E-438F-AA5F-2B3981F9F3D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97582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plattsburgh.illiad.oclc.org/illiad/logon.html" TargetMode="External"/><Relationship Id="rId2" Type="http://schemas.openxmlformats.org/officeDocument/2006/relationships/hyperlink" Target="http://plattsburgh.edu/php-bin/dir/detail.php?uid=sumc" TargetMode="External"/><Relationship Id="rId1" Type="http://schemas.openxmlformats.org/officeDocument/2006/relationships/slideLayout" Target="../slideLayouts/slideLayout13.xml"/><Relationship Id="rId4" Type="http://schemas.openxmlformats.org/officeDocument/2006/relationships/hyperlink" Target="http://plattsburgh.edu/php-bin/dir/detail.php?uid=aking00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Aftermath of a flood: a review of ILL data</a:t>
            </a:r>
          </a:p>
        </p:txBody>
      </p:sp>
      <p:sp>
        <p:nvSpPr>
          <p:cNvPr id="3" name="Subtitle 2"/>
          <p:cNvSpPr>
            <a:spLocks noGrp="1"/>
          </p:cNvSpPr>
          <p:nvPr>
            <p:ph type="subTitle" idx="1"/>
          </p:nvPr>
        </p:nvSpPr>
        <p:spPr/>
        <p:txBody>
          <a:bodyPr>
            <a:normAutofit fontScale="85000" lnSpcReduction="20000"/>
          </a:bodyPr>
          <a:lstStyle/>
          <a:p>
            <a:r>
              <a:rPr lang="en-US" dirty="0"/>
              <a:t>Mila C. Su</a:t>
            </a:r>
          </a:p>
          <a:p>
            <a:r>
              <a:rPr lang="en-US" dirty="0"/>
              <a:t>SUNY Plattsburgh</a:t>
            </a:r>
          </a:p>
          <a:p>
            <a:r>
              <a:rPr lang="en-US" dirty="0"/>
              <a:t>IDS Project conference 2018</a:t>
            </a:r>
          </a:p>
        </p:txBody>
      </p:sp>
    </p:spTree>
    <p:extLst>
      <p:ext uri="{BB962C8B-B14F-4D97-AF65-F5344CB8AC3E}">
        <p14:creationId xmlns:p14="http://schemas.microsoft.com/office/powerpoint/2010/main" val="252322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856396"/>
          </a:xfrm>
        </p:spPr>
        <p:txBody>
          <a:bodyPr>
            <a:noAutofit/>
          </a:bodyPr>
          <a:lstStyle/>
          <a:p>
            <a:r>
              <a:rPr lang="en-US" sz="4400" dirty="0"/>
              <a:t/>
            </a:r>
            <a:br>
              <a:rPr lang="en-US" sz="4400" dirty="0"/>
            </a:br>
            <a:r>
              <a:rPr lang="en-US" sz="4400" dirty="0"/>
              <a:t>Follow up </a:t>
            </a:r>
          </a:p>
        </p:txBody>
      </p:sp>
      <p:pic>
        <p:nvPicPr>
          <p:cNvPr id="4" name="Content Placeholder 3"/>
          <p:cNvPicPr>
            <a:picLocks noGrp="1" noChangeAspect="1"/>
          </p:cNvPicPr>
          <p:nvPr>
            <p:ph idx="1"/>
          </p:nvPr>
        </p:nvPicPr>
        <p:blipFill rotWithShape="1">
          <a:blip r:embed="rId2"/>
          <a:srcRect r="26987"/>
          <a:stretch/>
        </p:blipFill>
        <p:spPr>
          <a:xfrm>
            <a:off x="2221589" y="1143002"/>
            <a:ext cx="7772976" cy="5029199"/>
          </a:xfrm>
          <a:prstGeom prst="rect">
            <a:avLst/>
          </a:prstGeom>
        </p:spPr>
      </p:pic>
    </p:spTree>
    <p:extLst>
      <p:ext uri="{BB962C8B-B14F-4D97-AF65-F5344CB8AC3E}">
        <p14:creationId xmlns:p14="http://schemas.microsoft.com/office/powerpoint/2010/main" val="3833916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Major concerns to address</a:t>
            </a:r>
          </a:p>
        </p:txBody>
      </p:sp>
      <p:sp>
        <p:nvSpPr>
          <p:cNvPr id="3" name="Content Placeholder 2"/>
          <p:cNvSpPr>
            <a:spLocks noGrp="1"/>
          </p:cNvSpPr>
          <p:nvPr>
            <p:ph idx="1"/>
          </p:nvPr>
        </p:nvSpPr>
        <p:spPr/>
        <p:txBody>
          <a:bodyPr/>
          <a:lstStyle/>
          <a:p>
            <a:r>
              <a:rPr lang="en-US" dirty="0"/>
              <a:t>Identify company to remove and method to store the collection a-f</a:t>
            </a:r>
          </a:p>
          <a:p>
            <a:r>
              <a:rPr lang="en-US" dirty="0"/>
              <a:t>Remediation of the first floor space</a:t>
            </a:r>
          </a:p>
          <a:p>
            <a:r>
              <a:rPr lang="en-US" dirty="0"/>
              <a:t>Strategies to address the access to the collection</a:t>
            </a:r>
          </a:p>
          <a:p>
            <a:r>
              <a:rPr lang="en-US" dirty="0"/>
              <a:t>Communication with library’s community</a:t>
            </a:r>
          </a:p>
          <a:p>
            <a:r>
              <a:rPr lang="en-US" dirty="0"/>
              <a:t>Then new development: timing of facility planning.</a:t>
            </a:r>
          </a:p>
          <a:p>
            <a:endParaRPr lang="en-US" dirty="0"/>
          </a:p>
        </p:txBody>
      </p:sp>
    </p:spTree>
    <p:extLst>
      <p:ext uri="{BB962C8B-B14F-4D97-AF65-F5344CB8AC3E}">
        <p14:creationId xmlns:p14="http://schemas.microsoft.com/office/powerpoint/2010/main" val="2945140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Role of the consortium</a:t>
            </a:r>
          </a:p>
        </p:txBody>
      </p:sp>
      <p:sp>
        <p:nvSpPr>
          <p:cNvPr id="3" name="Content Placeholder 2"/>
          <p:cNvSpPr>
            <a:spLocks noGrp="1"/>
          </p:cNvSpPr>
          <p:nvPr>
            <p:ph idx="1"/>
          </p:nvPr>
        </p:nvSpPr>
        <p:spPr/>
        <p:txBody>
          <a:bodyPr/>
          <a:lstStyle/>
          <a:p>
            <a:r>
              <a:rPr lang="en-US" dirty="0"/>
              <a:t>Catalog/holdings</a:t>
            </a:r>
          </a:p>
          <a:p>
            <a:r>
              <a:rPr lang="en-US" dirty="0"/>
              <a:t>ILL/IDS/</a:t>
            </a:r>
            <a:r>
              <a:rPr lang="en-US" dirty="0" err="1"/>
              <a:t>WorldCat</a:t>
            </a:r>
            <a:r>
              <a:rPr lang="en-US" dirty="0"/>
              <a:t> </a:t>
            </a:r>
          </a:p>
          <a:p>
            <a:pPr lvl="1"/>
            <a:r>
              <a:rPr lang="en-US" dirty="0"/>
              <a:t>OCLC policy directory</a:t>
            </a:r>
          </a:p>
        </p:txBody>
      </p:sp>
    </p:spTree>
    <p:extLst>
      <p:ext uri="{BB962C8B-B14F-4D97-AF65-F5344CB8AC3E}">
        <p14:creationId xmlns:p14="http://schemas.microsoft.com/office/powerpoint/2010/main" val="211703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1008796"/>
          </a:xfrm>
        </p:spPr>
        <p:txBody>
          <a:bodyPr/>
          <a:lstStyle/>
          <a:p>
            <a:r>
              <a:rPr lang="en-US" dirty="0"/>
              <a:t>Library Communication</a:t>
            </a:r>
          </a:p>
        </p:txBody>
      </p:sp>
      <p:sp>
        <p:nvSpPr>
          <p:cNvPr id="3" name="Content Placeholder 2"/>
          <p:cNvSpPr>
            <a:spLocks noGrp="1"/>
          </p:cNvSpPr>
          <p:nvPr>
            <p:ph idx="1"/>
          </p:nvPr>
        </p:nvSpPr>
        <p:spPr>
          <a:xfrm>
            <a:off x="2346960" y="1295400"/>
            <a:ext cx="7543800" cy="4876800"/>
          </a:xfrm>
        </p:spPr>
        <p:txBody>
          <a:bodyPr>
            <a:normAutofit fontScale="25000" lnSpcReduction="20000"/>
          </a:bodyPr>
          <a:lstStyle/>
          <a:p>
            <a:r>
              <a:rPr lang="en-US" sz="5600" dirty="0"/>
              <a:t>Faculty Colleagues:</a:t>
            </a:r>
          </a:p>
          <a:p>
            <a:r>
              <a:rPr lang="en-US" sz="5600" dirty="0"/>
              <a:t> </a:t>
            </a:r>
          </a:p>
          <a:p>
            <a:r>
              <a:rPr lang="en-US" sz="5600" dirty="0"/>
              <a:t>Due to the recent flood in Feinberg Library, we are moving with all haste to protect our collection, disinfect contaminated areas, and restore the environment. This project will entail moving the entire first-level collection (books A-F) out of the building before the fall semester begins; at this point, these local materials will not be accessible.</a:t>
            </a:r>
          </a:p>
          <a:p>
            <a:r>
              <a:rPr lang="en-US" sz="5600" dirty="0"/>
              <a:t> </a:t>
            </a:r>
          </a:p>
          <a:p>
            <a:r>
              <a:rPr lang="en-US" sz="5600" dirty="0"/>
              <a:t>Therefore, if you require any books in the A-F collection for your classes or research, please request them now. Feinberg staff will pull the books for you before the collection is moved out.</a:t>
            </a:r>
          </a:p>
          <a:p>
            <a:r>
              <a:rPr lang="en-US" sz="5600" dirty="0"/>
              <a:t> </a:t>
            </a:r>
          </a:p>
          <a:p>
            <a:r>
              <a:rPr lang="en-US" sz="5600" dirty="0"/>
              <a:t>To make your book-retrieval requests, contact our second-floor Service Desk (tel. 564-5182) or </a:t>
            </a:r>
            <a:r>
              <a:rPr lang="en-US" sz="5600" u="sng" dirty="0">
                <a:hlinkClick r:id="rId2"/>
              </a:rPr>
              <a:t>Mila Su</a:t>
            </a:r>
            <a:r>
              <a:rPr lang="en-US" sz="5600" dirty="0"/>
              <a:t> (tel. 564-5307) as soon as possible; this will help us to ensure that your materials are ready when you need them.</a:t>
            </a:r>
          </a:p>
          <a:p>
            <a:r>
              <a:rPr lang="en-US" sz="5600" dirty="0"/>
              <a:t> </a:t>
            </a:r>
          </a:p>
          <a:p>
            <a:r>
              <a:rPr lang="en-US" sz="5600" dirty="0"/>
              <a:t>Although local materials moved to storage will be unavailable, you will still be able to request them by using Feinberg's efficient </a:t>
            </a:r>
            <a:r>
              <a:rPr lang="en-US" sz="5600" u="sng" dirty="0">
                <a:hlinkClick r:id="rId3"/>
              </a:rPr>
              <a:t>Interlibrary Loan </a:t>
            </a:r>
            <a:r>
              <a:rPr lang="en-US" sz="5600" dirty="0"/>
              <a:t>service.</a:t>
            </a:r>
          </a:p>
          <a:p>
            <a:r>
              <a:rPr lang="en-US" sz="5600" dirty="0"/>
              <a:t> </a:t>
            </a:r>
          </a:p>
          <a:p>
            <a:r>
              <a:rPr lang="en-US" sz="5600" dirty="0"/>
              <a:t>We appreciate your understanding as we cope with this emergency. Should you have any questions, please call Mila Su or </a:t>
            </a:r>
            <a:r>
              <a:rPr lang="en-US" sz="5600" u="sng" dirty="0">
                <a:hlinkClick r:id="rId4"/>
              </a:rPr>
              <a:t>Angela King</a:t>
            </a:r>
            <a:r>
              <a:rPr lang="en-US" sz="5600" dirty="0"/>
              <a:t> (564-5188) for assistance.</a:t>
            </a:r>
          </a:p>
          <a:p>
            <a:r>
              <a:rPr lang="en-US" sz="5600" dirty="0"/>
              <a:t> </a:t>
            </a:r>
          </a:p>
          <a:p>
            <a:r>
              <a:rPr lang="en-US" sz="5600" dirty="0"/>
              <a:t>.</a:t>
            </a:r>
          </a:p>
          <a:p>
            <a:r>
              <a:rPr lang="en-US" sz="5600" dirty="0"/>
              <a:t> </a:t>
            </a:r>
          </a:p>
          <a:p>
            <a:r>
              <a:rPr lang="en-US" sz="5600" dirty="0"/>
              <a:t>--Feinberg Library</a:t>
            </a:r>
          </a:p>
          <a:p>
            <a:r>
              <a:rPr lang="en-US" dirty="0"/>
              <a:t/>
            </a:r>
            <a:br>
              <a:rPr lang="en-US" dirty="0"/>
            </a:br>
            <a:r>
              <a:rPr lang="en-US" dirty="0"/>
              <a:t> </a:t>
            </a:r>
          </a:p>
          <a:p>
            <a:endParaRPr lang="en-US" dirty="0"/>
          </a:p>
        </p:txBody>
      </p:sp>
    </p:spTree>
    <p:extLst>
      <p:ext uri="{BB962C8B-B14F-4D97-AF65-F5344CB8AC3E}">
        <p14:creationId xmlns:p14="http://schemas.microsoft.com/office/powerpoint/2010/main" val="3594315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9738" y="200025"/>
            <a:ext cx="8772525" cy="6457950"/>
          </a:xfrm>
          <a:prstGeom prst="rect">
            <a:avLst/>
          </a:prstGeom>
        </p:spPr>
      </p:pic>
    </p:spTree>
    <p:extLst>
      <p:ext uri="{BB962C8B-B14F-4D97-AF65-F5344CB8AC3E}">
        <p14:creationId xmlns:p14="http://schemas.microsoft.com/office/powerpoint/2010/main" val="411364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Draft Design from Facilities Planning</a:t>
            </a:r>
          </a:p>
        </p:txBody>
      </p:sp>
      <p:pic>
        <p:nvPicPr>
          <p:cNvPr id="8" name="Content Placeholder 7"/>
          <p:cNvPicPr>
            <a:picLocks noGrp="1"/>
          </p:cNvPicPr>
          <p:nvPr>
            <p:ph idx="1"/>
          </p:nvPr>
        </p:nvPicPr>
        <p:blipFill rotWithShape="1">
          <a:blip r:embed="rId2"/>
          <a:srcRect l="29445" t="5249" r="27935" b="7616"/>
          <a:stretch/>
        </p:blipFill>
        <p:spPr bwMode="auto">
          <a:xfrm>
            <a:off x="2971800" y="1600200"/>
            <a:ext cx="6324600" cy="464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369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Map of Feinberg  2011</a:t>
            </a:r>
          </a:p>
        </p:txBody>
      </p:sp>
      <p:pic>
        <p:nvPicPr>
          <p:cNvPr id="4" name="Content Placeholder 3"/>
          <p:cNvPicPr>
            <a:picLocks noGrp="1" noChangeAspect="1"/>
          </p:cNvPicPr>
          <p:nvPr>
            <p:ph idx="1"/>
          </p:nvPr>
        </p:nvPicPr>
        <p:blipFill>
          <a:blip r:embed="rId2"/>
          <a:stretch>
            <a:fillRect/>
          </a:stretch>
        </p:blipFill>
        <p:spPr>
          <a:xfrm>
            <a:off x="2715072" y="1846264"/>
            <a:ext cx="6806307" cy="4022725"/>
          </a:xfrm>
          <a:prstGeom prst="rect">
            <a:avLst/>
          </a:prstGeom>
        </p:spPr>
      </p:pic>
    </p:spTree>
    <p:extLst>
      <p:ext uri="{BB962C8B-B14F-4D97-AF65-F5344CB8AC3E}">
        <p14:creationId xmlns:p14="http://schemas.microsoft.com/office/powerpoint/2010/main" val="207167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Borrowing overview</a:t>
            </a:r>
            <a:br>
              <a:rPr lang="en-US" sz="4400" dirty="0"/>
            </a:br>
            <a:r>
              <a:rPr lang="en-US" sz="4400" dirty="0"/>
              <a:t> 8/31/10-8/31/11</a:t>
            </a:r>
          </a:p>
        </p:txBody>
      </p:sp>
      <p:graphicFrame>
        <p:nvGraphicFramePr>
          <p:cNvPr id="4" name="Content Placeholder 3"/>
          <p:cNvGraphicFramePr>
            <a:graphicFrameLocks noGrp="1"/>
          </p:cNvGraphicFramePr>
          <p:nvPr>
            <p:ph idx="1"/>
            <p:extLst/>
          </p:nvPr>
        </p:nvGraphicFramePr>
        <p:xfrm>
          <a:off x="1905001" y="1846264"/>
          <a:ext cx="7985125" cy="4097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062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 Data: Borrowing</a:t>
            </a:r>
          </a:p>
        </p:txBody>
      </p:sp>
      <p:graphicFrame>
        <p:nvGraphicFramePr>
          <p:cNvPr id="4" name="Content Placeholder 3"/>
          <p:cNvGraphicFramePr>
            <a:graphicFrameLocks noGrp="1"/>
          </p:cNvGraphicFramePr>
          <p:nvPr>
            <p:ph idx="1"/>
            <p:extLst/>
          </p:nvPr>
        </p:nvGraphicFramePr>
        <p:xfrm>
          <a:off x="2346961" y="1905001"/>
          <a:ext cx="7025640" cy="4219125"/>
        </p:xfrm>
        <a:graphic>
          <a:graphicData uri="http://schemas.openxmlformats.org/drawingml/2006/table">
            <a:tbl>
              <a:tblPr/>
              <a:tblGrid>
                <a:gridCol w="2341880">
                  <a:extLst>
                    <a:ext uri="{9D8B030D-6E8A-4147-A177-3AD203B41FA5}">
                      <a16:colId xmlns:a16="http://schemas.microsoft.com/office/drawing/2014/main" val="4285253921"/>
                    </a:ext>
                  </a:extLst>
                </a:gridCol>
                <a:gridCol w="2341880">
                  <a:extLst>
                    <a:ext uri="{9D8B030D-6E8A-4147-A177-3AD203B41FA5}">
                      <a16:colId xmlns:a16="http://schemas.microsoft.com/office/drawing/2014/main" val="3563561638"/>
                    </a:ext>
                  </a:extLst>
                </a:gridCol>
                <a:gridCol w="2341880">
                  <a:extLst>
                    <a:ext uri="{9D8B030D-6E8A-4147-A177-3AD203B41FA5}">
                      <a16:colId xmlns:a16="http://schemas.microsoft.com/office/drawing/2014/main" val="4188848233"/>
                    </a:ext>
                  </a:extLst>
                </a:gridCol>
              </a:tblGrid>
              <a:tr h="697679">
                <a:tc>
                  <a:txBody>
                    <a:bodyPr/>
                    <a:lstStyle/>
                    <a:p>
                      <a:pPr algn="ctr" fontAlgn="b"/>
                      <a:r>
                        <a:rPr lang="en-US" sz="2400" b="0" i="0" u="none" strike="noStrike" dirty="0">
                          <a:solidFill>
                            <a:srgbClr val="000000"/>
                          </a:solidFill>
                          <a:effectLst/>
                          <a:latin typeface="Calibri" panose="020F0502020204030204" pitchFamily="34" charset="0"/>
                        </a:rPr>
                        <a:t>Borrowing Requested finished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967506"/>
                  </a:ext>
                </a:extLst>
              </a:tr>
              <a:tr h="518720">
                <a:tc>
                  <a:txBody>
                    <a:bodyPr/>
                    <a:lstStyle/>
                    <a:p>
                      <a:pPr algn="ctr" fontAlgn="b"/>
                      <a:r>
                        <a:rPr lang="en-US" sz="2400" b="0" i="0" u="none" strike="noStrike">
                          <a:solidFill>
                            <a:srgbClr val="000000"/>
                          </a:solidFill>
                          <a:effectLst/>
                          <a:latin typeface="Calibri" panose="020F0502020204030204" pitchFamily="34" charset="0"/>
                        </a:rPr>
                        <a:t>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Loans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 increase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283351"/>
                  </a:ext>
                </a:extLst>
              </a:tr>
              <a:tr h="518720">
                <a:tc>
                  <a:txBody>
                    <a:bodyPr/>
                    <a:lstStyle/>
                    <a:p>
                      <a:pPr algn="ctr" fontAlgn="b"/>
                      <a:r>
                        <a:rPr lang="en-US" sz="2400" b="0" i="0" u="none" strike="noStrike">
                          <a:solidFill>
                            <a:srgbClr val="000000"/>
                          </a:solidFill>
                          <a:effectLst/>
                          <a:latin typeface="Calibri" panose="020F0502020204030204" pitchFamily="34" charset="0"/>
                        </a:rPr>
                        <a:t>2009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4226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004540"/>
                  </a:ext>
                </a:extLst>
              </a:tr>
              <a:tr h="518720">
                <a:tc>
                  <a:txBody>
                    <a:bodyPr/>
                    <a:lstStyle/>
                    <a:p>
                      <a:pPr algn="ctr" fontAlgn="b"/>
                      <a:r>
                        <a:rPr lang="en-US" sz="2400" b="0" i="0" u="none" strike="noStrike">
                          <a:solidFill>
                            <a:srgbClr val="000000"/>
                          </a:solidFill>
                          <a:effectLst/>
                          <a:latin typeface="Calibri" panose="020F0502020204030204" pitchFamily="34"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5472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2400" b="0" i="0" u="none" strike="noStrike" dirty="0">
                          <a:solidFill>
                            <a:srgbClr val="000000"/>
                          </a:solidFill>
                          <a:effectLst/>
                          <a:latin typeface="Calibri" panose="020F0502020204030204" pitchFamily="34" charset="0"/>
                        </a:rPr>
                        <a:t>29.484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2166480"/>
                  </a:ext>
                </a:extLst>
              </a:tr>
              <a:tr h="518720">
                <a:tc>
                  <a:txBody>
                    <a:bodyPr/>
                    <a:lstStyle/>
                    <a:p>
                      <a:pPr algn="ctr" fontAlgn="b"/>
                      <a:r>
                        <a:rPr lang="en-US" sz="2400" b="0" i="0" u="none" strike="noStrike">
                          <a:solidFill>
                            <a:srgbClr val="000000"/>
                          </a:solidFill>
                          <a:effectLst/>
                          <a:latin typeface="Calibri" panose="020F0502020204030204" pitchFamily="34" charset="0"/>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6606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2400" b="0" i="0" u="none" strike="noStrike" dirty="0">
                          <a:solidFill>
                            <a:srgbClr val="000000"/>
                          </a:solidFill>
                          <a:effectLst/>
                          <a:latin typeface="Calibri" panose="020F0502020204030204" pitchFamily="34" charset="0"/>
                        </a:rPr>
                        <a:t>20.72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805712"/>
                  </a:ext>
                </a:extLst>
              </a:tr>
              <a:tr h="518720">
                <a:tc>
                  <a:txBody>
                    <a:bodyPr/>
                    <a:lstStyle/>
                    <a:p>
                      <a:pPr algn="ctr" fontAlgn="b"/>
                      <a:r>
                        <a:rPr lang="en-US" sz="2400" b="0" i="0" u="none" strike="noStrike">
                          <a:solidFill>
                            <a:srgbClr val="000000"/>
                          </a:solidFill>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6988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2400" b="0" i="0" u="none" strike="noStrike" dirty="0">
                          <a:solidFill>
                            <a:srgbClr val="000000"/>
                          </a:solidFill>
                          <a:effectLst/>
                          <a:latin typeface="Calibri" panose="020F0502020204030204" pitchFamily="34" charset="0"/>
                        </a:rPr>
                        <a:t>5.782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46406"/>
                  </a:ext>
                </a:extLst>
              </a:tr>
              <a:tr h="518720">
                <a:tc>
                  <a:txBody>
                    <a:bodyPr/>
                    <a:lstStyle/>
                    <a:p>
                      <a:pPr algn="ctr" fontAlgn="b"/>
                      <a:r>
                        <a:rPr lang="en-US" sz="2400" b="0" i="0" u="none" strike="noStrike">
                          <a:solidFill>
                            <a:srgbClr val="000000"/>
                          </a:solidFill>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panose="020F0502020204030204" pitchFamily="34" charset="0"/>
                        </a:rPr>
                        <a:t>5415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2400" b="0" i="0" u="none" strike="noStrike" dirty="0">
                          <a:solidFill>
                            <a:srgbClr val="000000"/>
                          </a:solidFill>
                          <a:effectLst/>
                          <a:latin typeface="Calibri" panose="020F0502020204030204" pitchFamily="34" charset="0"/>
                        </a:rPr>
                        <a:t>-22.495 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694700"/>
                  </a:ext>
                </a:extLst>
              </a:tr>
            </a:tbl>
          </a:graphicData>
        </a:graphic>
      </p:graphicFrame>
    </p:spTree>
    <p:extLst>
      <p:ext uri="{BB962C8B-B14F-4D97-AF65-F5344CB8AC3E}">
        <p14:creationId xmlns:p14="http://schemas.microsoft.com/office/powerpoint/2010/main" val="14723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 Data: borrowing by department</a:t>
            </a:r>
          </a:p>
        </p:txBody>
      </p:sp>
      <p:graphicFrame>
        <p:nvGraphicFramePr>
          <p:cNvPr id="4" name="Content Placeholder 3"/>
          <p:cNvGraphicFramePr>
            <a:graphicFrameLocks noGrp="1"/>
          </p:cNvGraphicFramePr>
          <p:nvPr>
            <p:ph idx="1"/>
            <p:extLst/>
          </p:nvPr>
        </p:nvGraphicFramePr>
        <p:xfrm>
          <a:off x="2346961" y="1905001"/>
          <a:ext cx="6416041" cy="4318087"/>
        </p:xfrm>
        <a:graphic>
          <a:graphicData uri="http://schemas.openxmlformats.org/drawingml/2006/table">
            <a:tbl>
              <a:tblPr>
                <a:tableStyleId>{5C22544A-7EE6-4342-B048-85BDC9FD1C3A}</a:tableStyleId>
              </a:tblPr>
              <a:tblGrid>
                <a:gridCol w="2123057">
                  <a:extLst>
                    <a:ext uri="{9D8B030D-6E8A-4147-A177-3AD203B41FA5}">
                      <a16:colId xmlns:a16="http://schemas.microsoft.com/office/drawing/2014/main" val="1869090239"/>
                    </a:ext>
                  </a:extLst>
                </a:gridCol>
                <a:gridCol w="1593464">
                  <a:extLst>
                    <a:ext uri="{9D8B030D-6E8A-4147-A177-3AD203B41FA5}">
                      <a16:colId xmlns:a16="http://schemas.microsoft.com/office/drawing/2014/main" val="3095142350"/>
                    </a:ext>
                  </a:extLst>
                </a:gridCol>
                <a:gridCol w="899840">
                  <a:extLst>
                    <a:ext uri="{9D8B030D-6E8A-4147-A177-3AD203B41FA5}">
                      <a16:colId xmlns:a16="http://schemas.microsoft.com/office/drawing/2014/main" val="993727864"/>
                    </a:ext>
                  </a:extLst>
                </a:gridCol>
                <a:gridCol w="899840">
                  <a:extLst>
                    <a:ext uri="{9D8B030D-6E8A-4147-A177-3AD203B41FA5}">
                      <a16:colId xmlns:a16="http://schemas.microsoft.com/office/drawing/2014/main" val="2509439607"/>
                    </a:ext>
                  </a:extLst>
                </a:gridCol>
                <a:gridCol w="899840">
                  <a:extLst>
                    <a:ext uri="{9D8B030D-6E8A-4147-A177-3AD203B41FA5}">
                      <a16:colId xmlns:a16="http://schemas.microsoft.com/office/drawing/2014/main" val="3905377749"/>
                    </a:ext>
                  </a:extLst>
                </a:gridCol>
              </a:tblGrid>
              <a:tr h="293914">
                <a:tc>
                  <a:txBody>
                    <a:bodyPr/>
                    <a:lstStyle/>
                    <a:p>
                      <a:pPr algn="ctr" fontAlgn="b"/>
                      <a:r>
                        <a:rPr lang="en-US" sz="1600" u="none" strike="noStrike" dirty="0">
                          <a:effectLst/>
                        </a:rPr>
                        <a:t>Department</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2010</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2011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2012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2013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382181"/>
                  </a:ext>
                </a:extLst>
              </a:tr>
              <a:tr h="293914">
                <a:tc>
                  <a:txBody>
                    <a:bodyPr/>
                    <a:lstStyle/>
                    <a:p>
                      <a:pPr algn="ctr" fontAlgn="b"/>
                      <a:r>
                        <a:rPr lang="en-US" sz="1600" u="none" strike="noStrike" dirty="0">
                          <a:effectLst/>
                        </a:rPr>
                        <a:t>Loan Requests Received</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75686"/>
                  </a:ext>
                </a:extLst>
              </a:tr>
              <a:tr h="293914">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832738"/>
                  </a:ext>
                </a:extLst>
              </a:tr>
              <a:tr h="293914">
                <a:tc>
                  <a:txBody>
                    <a:bodyPr/>
                    <a:lstStyle/>
                    <a:p>
                      <a:pPr algn="ctr" fontAlgn="b"/>
                      <a:r>
                        <a:rPr lang="en-US" sz="1600" u="none" strike="noStrike">
                          <a:effectLst/>
                        </a:rPr>
                        <a:t>Africana Studies</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84</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55</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102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53</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877605"/>
                  </a:ext>
                </a:extLst>
              </a:tr>
              <a:tr h="293914">
                <a:tc>
                  <a:txBody>
                    <a:bodyPr/>
                    <a:lstStyle/>
                    <a:p>
                      <a:pPr algn="ctr" fontAlgn="b"/>
                      <a:r>
                        <a:rPr lang="en-US" sz="1600" u="none" strike="noStrike" dirty="0">
                          <a:effectLst/>
                        </a:rPr>
                        <a:t>Counseling Psychological</a:t>
                      </a:r>
                      <a:r>
                        <a:rPr lang="en-US" sz="1600" u="none" strike="noStrike" baseline="0" dirty="0">
                          <a:effectLst/>
                        </a:rPr>
                        <a:t> Services</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63</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47</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3222831"/>
                  </a:ext>
                </a:extLst>
              </a:tr>
              <a:tr h="293914">
                <a:tc>
                  <a:txBody>
                    <a:bodyPr/>
                    <a:lstStyle/>
                    <a:p>
                      <a:pPr algn="ctr" fontAlgn="b"/>
                      <a:r>
                        <a:rPr lang="en-US" sz="1600" u="none" strike="noStrike" dirty="0">
                          <a:effectLst/>
                        </a:rPr>
                        <a:t>Counselor Education</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228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60</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111</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116</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1444291"/>
                  </a:ext>
                </a:extLst>
              </a:tr>
              <a:tr h="293914">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151662"/>
                  </a:ext>
                </a:extLst>
              </a:tr>
              <a:tr h="293914">
                <a:tc>
                  <a:txBody>
                    <a:bodyPr/>
                    <a:lstStyle/>
                    <a:p>
                      <a:pPr algn="ctr" fontAlgn="b"/>
                      <a:r>
                        <a:rPr lang="en-US" sz="1600" u="none" strike="noStrike">
                          <a:effectLst/>
                        </a:rPr>
                        <a:t>History</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986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954</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1041</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564</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002591"/>
                  </a:ext>
                </a:extLst>
              </a:tr>
              <a:tr h="293914">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3932695"/>
                  </a:ext>
                </a:extLst>
              </a:tr>
              <a:tr h="293914">
                <a:tc>
                  <a:txBody>
                    <a:bodyPr/>
                    <a:lstStyle/>
                    <a:p>
                      <a:pPr algn="ctr" fontAlgn="b"/>
                      <a:r>
                        <a:rPr lang="en-US" sz="1600" u="none" strike="noStrike">
                          <a:effectLst/>
                        </a:rPr>
                        <a:t>Latin American Studies</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0011867"/>
                  </a:ext>
                </a:extLst>
              </a:tr>
              <a:tr h="293914">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699192"/>
                  </a:ext>
                </a:extLst>
              </a:tr>
              <a:tr h="293914">
                <a:tc>
                  <a:txBody>
                    <a:bodyPr/>
                    <a:lstStyle/>
                    <a:p>
                      <a:pPr algn="ctr" fontAlgn="b"/>
                      <a:r>
                        <a:rPr lang="en-US" sz="1600" u="none" strike="noStrike">
                          <a:effectLst/>
                        </a:rPr>
                        <a:t>Philosophy</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53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47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56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52</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970567"/>
                  </a:ext>
                </a:extLst>
              </a:tr>
              <a:tr h="293914">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223143"/>
                  </a:ext>
                </a:extLst>
              </a:tr>
              <a:tr h="293914">
                <a:tc>
                  <a:txBody>
                    <a:bodyPr/>
                    <a:lstStyle/>
                    <a:p>
                      <a:pPr algn="ctr" fontAlgn="b"/>
                      <a:r>
                        <a:rPr lang="en-US" sz="1600" u="none" strike="noStrike">
                          <a:effectLst/>
                        </a:rPr>
                        <a:t>Psychology</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99</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119</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265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145</a:t>
                      </a:r>
                      <a:endParaRPr lang="en-US"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8369613"/>
                  </a:ext>
                </a:extLst>
              </a:tr>
            </a:tbl>
          </a:graphicData>
        </a:graphic>
      </p:graphicFrame>
    </p:spTree>
    <p:extLst>
      <p:ext uri="{BB962C8B-B14F-4D97-AF65-F5344CB8AC3E}">
        <p14:creationId xmlns:p14="http://schemas.microsoft.com/office/powerpoint/2010/main" val="246052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From The American Library Association</a:t>
            </a:r>
          </a:p>
        </p:txBody>
      </p:sp>
      <p:sp>
        <p:nvSpPr>
          <p:cNvPr id="3" name="Content Placeholder 2"/>
          <p:cNvSpPr>
            <a:spLocks noGrp="1"/>
          </p:cNvSpPr>
          <p:nvPr>
            <p:ph idx="1"/>
          </p:nvPr>
        </p:nvSpPr>
        <p:spPr/>
        <p:txBody>
          <a:bodyPr>
            <a:normAutofit/>
          </a:bodyPr>
          <a:lstStyle/>
          <a:p>
            <a:pPr fontAlgn="base"/>
            <a:r>
              <a:rPr lang="en-US" b="1" dirty="0"/>
              <a:t>Disaster Preparedness and Recovery</a:t>
            </a:r>
          </a:p>
          <a:p>
            <a:pPr fontAlgn="base"/>
            <a:r>
              <a:rPr lang="en-US" dirty="0"/>
              <a:t>Disasters strike every area of the country, and they do not spare libraries. Planning for disaster any type or size of a disaster helps mitigate damage of your collections. The information presented here is meant as a general guide to planning, recovery, and seeking federal funding to aid in disaster response and recovery. The steps outlined here are based on current Federal policies, some of which are under review.</a:t>
            </a:r>
            <a:br>
              <a:rPr lang="en-US" dirty="0"/>
            </a:br>
            <a:r>
              <a:rPr lang="en-US" dirty="0"/>
              <a:t/>
            </a:r>
            <a:br>
              <a:rPr lang="en-US" dirty="0"/>
            </a:br>
            <a:r>
              <a:rPr lang="en-US" b="1" dirty="0"/>
              <a:t>Planning and Prevention Resources</a:t>
            </a:r>
          </a:p>
          <a:p>
            <a:pPr fontAlgn="base"/>
            <a:r>
              <a:rPr lang="en-US" b="1" dirty="0"/>
              <a:t>Collection Valuation and Insurance</a:t>
            </a:r>
          </a:p>
          <a:p>
            <a:pPr fontAlgn="base"/>
            <a:r>
              <a:rPr lang="en-US" b="1" dirty="0"/>
              <a:t>Recovery and Response</a:t>
            </a:r>
          </a:p>
          <a:p>
            <a:pPr fontAlgn="base"/>
            <a:r>
              <a:rPr lang="en-US" b="1" dirty="0"/>
              <a:t>http://www.ala.org/advocacy/govinfo/disasterpreparedness</a:t>
            </a:r>
          </a:p>
          <a:p>
            <a:pPr fontAlgn="base"/>
            <a:endParaRPr lang="en-US" b="1" dirty="0"/>
          </a:p>
          <a:p>
            <a:endParaRPr lang="en-US" dirty="0"/>
          </a:p>
        </p:txBody>
      </p:sp>
    </p:spTree>
    <p:extLst>
      <p:ext uri="{BB962C8B-B14F-4D97-AF65-F5344CB8AC3E}">
        <p14:creationId xmlns:p14="http://schemas.microsoft.com/office/powerpoint/2010/main" val="1743954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on Demand (POD)</a:t>
            </a:r>
          </a:p>
        </p:txBody>
      </p:sp>
      <p:graphicFrame>
        <p:nvGraphicFramePr>
          <p:cNvPr id="4" name="Content Placeholder 3"/>
          <p:cNvGraphicFramePr>
            <a:graphicFrameLocks noGrp="1"/>
          </p:cNvGraphicFramePr>
          <p:nvPr>
            <p:ph idx="1"/>
            <p:extLst/>
          </p:nvPr>
        </p:nvGraphicFramePr>
        <p:xfrm>
          <a:off x="2346960" y="2057400"/>
          <a:ext cx="7330440" cy="4038600"/>
        </p:xfrm>
        <a:graphic>
          <a:graphicData uri="http://schemas.openxmlformats.org/drawingml/2006/table">
            <a:tbl>
              <a:tblPr firstRow="1" bandRow="1">
                <a:tableStyleId>{5C22544A-7EE6-4342-B048-85BDC9FD1C3A}</a:tableStyleId>
              </a:tblPr>
              <a:tblGrid>
                <a:gridCol w="3655988">
                  <a:extLst>
                    <a:ext uri="{9D8B030D-6E8A-4147-A177-3AD203B41FA5}">
                      <a16:colId xmlns:a16="http://schemas.microsoft.com/office/drawing/2014/main" val="1758737068"/>
                    </a:ext>
                  </a:extLst>
                </a:gridCol>
                <a:gridCol w="1587954">
                  <a:extLst>
                    <a:ext uri="{9D8B030D-6E8A-4147-A177-3AD203B41FA5}">
                      <a16:colId xmlns:a16="http://schemas.microsoft.com/office/drawing/2014/main" val="1505314759"/>
                    </a:ext>
                  </a:extLst>
                </a:gridCol>
                <a:gridCol w="2086498">
                  <a:extLst>
                    <a:ext uri="{9D8B030D-6E8A-4147-A177-3AD203B41FA5}">
                      <a16:colId xmlns:a16="http://schemas.microsoft.com/office/drawing/2014/main" val="3074257649"/>
                    </a:ext>
                  </a:extLst>
                </a:gridCol>
              </a:tblGrid>
              <a:tr h="974015">
                <a:tc>
                  <a:txBody>
                    <a:bodyPr/>
                    <a:lstStyle/>
                    <a:p>
                      <a:pPr algn="l" rtl="0" fontAlgn="b"/>
                      <a:r>
                        <a:rPr lang="en-US" sz="2000" u="none" strike="noStrike" dirty="0">
                          <a:solidFill>
                            <a:schemeClr val="tx1"/>
                          </a:solidFill>
                          <a:effectLst/>
                        </a:rPr>
                        <a:t>Reason For Cancellation: library is purchasing</a:t>
                      </a:r>
                      <a:endParaRPr lang="en-US"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rtl="0" fontAlgn="b"/>
                      <a:r>
                        <a:rPr lang="en-US" sz="2000" u="none" strike="noStrike" dirty="0">
                          <a:solidFill>
                            <a:schemeClr val="tx1"/>
                          </a:solidFill>
                          <a:effectLst/>
                        </a:rPr>
                        <a:t>Number Cancelled</a:t>
                      </a:r>
                      <a:endParaRPr lang="en-US"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l" rtl="0" fontAlgn="b"/>
                      <a:r>
                        <a:rPr lang="en-US" sz="2000" u="none" strike="noStrike" dirty="0">
                          <a:solidFill>
                            <a:schemeClr val="tx1"/>
                          </a:solidFill>
                          <a:effectLst/>
                        </a:rPr>
                        <a:t>% of Total Requests</a:t>
                      </a:r>
                      <a:endParaRPr lang="en-US" sz="2000" b="0" i="0" u="none" strike="noStrike" dirty="0">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20689488"/>
                  </a:ext>
                </a:extLst>
              </a:tr>
              <a:tr h="783964">
                <a:tc>
                  <a:txBody>
                    <a:bodyPr/>
                    <a:lstStyle/>
                    <a:p>
                      <a:pPr algn="ctr" rtl="0" fontAlgn="b"/>
                      <a:r>
                        <a:rPr lang="en-US" sz="2000" u="none" strike="noStrike">
                          <a:effectLst/>
                        </a:rPr>
                        <a:t>2010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dirty="0">
                          <a:effectLst/>
                        </a:rPr>
                        <a:t>12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dirty="0">
                          <a:effectLst/>
                        </a:rPr>
                        <a:t>6.45%</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16725298"/>
                  </a:ext>
                </a:extLst>
              </a:tr>
              <a:tr h="760207">
                <a:tc>
                  <a:txBody>
                    <a:bodyPr/>
                    <a:lstStyle/>
                    <a:p>
                      <a:pPr algn="ctr" rtl="0" fontAlgn="b"/>
                      <a:r>
                        <a:rPr lang="en-US" sz="2000" u="none" strike="noStrike">
                          <a:effectLst/>
                        </a:rPr>
                        <a:t>2011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a:effectLst/>
                        </a:rPr>
                        <a:t>79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dirty="0">
                          <a:effectLst/>
                        </a:rPr>
                        <a:t>44.63%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481436"/>
                  </a:ext>
                </a:extLst>
              </a:tr>
              <a:tr h="760207">
                <a:tc>
                  <a:txBody>
                    <a:bodyPr/>
                    <a:lstStyle/>
                    <a:p>
                      <a:pPr algn="ctr" rtl="0" fontAlgn="b"/>
                      <a:r>
                        <a:rPr lang="en-US" sz="2000" u="none" strike="noStrike">
                          <a:effectLst/>
                        </a:rPr>
                        <a:t>2012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a:effectLst/>
                        </a:rPr>
                        <a:t>101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dirty="0">
                          <a:effectLst/>
                        </a:rPr>
                        <a:t>52.33%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952272"/>
                  </a:ext>
                </a:extLst>
              </a:tr>
              <a:tr h="760207">
                <a:tc>
                  <a:txBody>
                    <a:bodyPr/>
                    <a:lstStyle/>
                    <a:p>
                      <a:pPr algn="ctr" rtl="0" fontAlgn="b"/>
                      <a:r>
                        <a:rPr lang="en-US" sz="2000" u="none" strike="noStrike">
                          <a:effectLst/>
                        </a:rPr>
                        <a:t>2013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a:effectLst/>
                        </a:rPr>
                        <a:t>105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2000" u="none" strike="noStrike" dirty="0">
                          <a:effectLst/>
                        </a:rPr>
                        <a:t>63.64%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89022976"/>
                  </a:ext>
                </a:extLst>
              </a:tr>
            </a:tbl>
          </a:graphicData>
        </a:graphic>
      </p:graphicFrame>
    </p:spTree>
    <p:extLst>
      <p:ext uri="{BB962C8B-B14F-4D97-AF65-F5344CB8AC3E}">
        <p14:creationId xmlns:p14="http://schemas.microsoft.com/office/powerpoint/2010/main" val="417748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Lending Fill Rate</a:t>
            </a:r>
          </a:p>
        </p:txBody>
      </p:sp>
      <p:graphicFrame>
        <p:nvGraphicFramePr>
          <p:cNvPr id="4" name="Content Placeholder 3"/>
          <p:cNvGraphicFramePr>
            <a:graphicFrameLocks noGrp="1"/>
          </p:cNvGraphicFramePr>
          <p:nvPr>
            <p:ph idx="1"/>
            <p:extLst/>
          </p:nvPr>
        </p:nvGraphicFramePr>
        <p:xfrm>
          <a:off x="2438401" y="2133600"/>
          <a:ext cx="7185659" cy="4038600"/>
        </p:xfrm>
        <a:graphic>
          <a:graphicData uri="http://schemas.openxmlformats.org/drawingml/2006/table">
            <a:tbl>
              <a:tblPr>
                <a:tableStyleId>{5C22544A-7EE6-4342-B048-85BDC9FD1C3A}</a:tableStyleId>
              </a:tblPr>
              <a:tblGrid>
                <a:gridCol w="1104899">
                  <a:extLst>
                    <a:ext uri="{9D8B030D-6E8A-4147-A177-3AD203B41FA5}">
                      <a16:colId xmlns:a16="http://schemas.microsoft.com/office/drawing/2014/main" val="2158933783"/>
                    </a:ext>
                  </a:extLst>
                </a:gridCol>
                <a:gridCol w="2057400">
                  <a:extLst>
                    <a:ext uri="{9D8B030D-6E8A-4147-A177-3AD203B41FA5}">
                      <a16:colId xmlns:a16="http://schemas.microsoft.com/office/drawing/2014/main" val="881360068"/>
                    </a:ext>
                  </a:extLst>
                </a:gridCol>
                <a:gridCol w="1925403">
                  <a:extLst>
                    <a:ext uri="{9D8B030D-6E8A-4147-A177-3AD203B41FA5}">
                      <a16:colId xmlns:a16="http://schemas.microsoft.com/office/drawing/2014/main" val="3036268985"/>
                    </a:ext>
                  </a:extLst>
                </a:gridCol>
                <a:gridCol w="2097957">
                  <a:extLst>
                    <a:ext uri="{9D8B030D-6E8A-4147-A177-3AD203B41FA5}">
                      <a16:colId xmlns:a16="http://schemas.microsoft.com/office/drawing/2014/main" val="3201362114"/>
                    </a:ext>
                  </a:extLst>
                </a:gridCol>
              </a:tblGrid>
              <a:tr h="1484065">
                <a:tc>
                  <a:txBody>
                    <a:bodyPr/>
                    <a:lstStyle/>
                    <a:p>
                      <a:pPr algn="ctr" rtl="0" fontAlgn="b"/>
                      <a:r>
                        <a:rPr lang="en-US" sz="2400" u="none" strike="noStrike" dirty="0">
                          <a:effectLst/>
                          <a:latin typeface="+mn-lt"/>
                        </a:rPr>
                        <a:t> Year</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u="none" strike="noStrike" dirty="0">
                          <a:effectLst/>
                          <a:latin typeface="+mn-lt"/>
                        </a:rPr>
                        <a:t>Loans requested total</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Loans filled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 difference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048985"/>
                  </a:ext>
                </a:extLst>
              </a:tr>
              <a:tr h="510907">
                <a:tc>
                  <a:txBody>
                    <a:bodyPr/>
                    <a:lstStyle/>
                    <a:p>
                      <a:pPr algn="ctr" rtl="0" fontAlgn="b"/>
                      <a:r>
                        <a:rPr lang="en-US" sz="2400" u="none" strike="noStrike">
                          <a:effectLst/>
                          <a:latin typeface="+mn-lt"/>
                        </a:rPr>
                        <a:t>2009</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3771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u="none" strike="noStrike" dirty="0">
                          <a:effectLst/>
                          <a:latin typeface="+mn-lt"/>
                        </a:rPr>
                        <a:t>3596</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0287666"/>
                  </a:ext>
                </a:extLst>
              </a:tr>
              <a:tr h="510907">
                <a:tc>
                  <a:txBody>
                    <a:bodyPr/>
                    <a:lstStyle/>
                    <a:p>
                      <a:pPr algn="ctr" rtl="0" fontAlgn="b"/>
                      <a:r>
                        <a:rPr lang="en-US" sz="2400" u="none" strike="noStrike">
                          <a:effectLst/>
                          <a:latin typeface="+mn-lt"/>
                        </a:rPr>
                        <a:t>2010</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4536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u="none" strike="noStrike" dirty="0">
                          <a:effectLst/>
                          <a:latin typeface="+mn-lt"/>
                        </a:rPr>
                        <a:t>3651</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931881"/>
                  </a:ext>
                </a:extLst>
              </a:tr>
              <a:tr h="510907">
                <a:tc>
                  <a:txBody>
                    <a:bodyPr/>
                    <a:lstStyle/>
                    <a:p>
                      <a:pPr algn="ctr" rtl="0" fontAlgn="b"/>
                      <a:r>
                        <a:rPr lang="en-US" sz="2400" u="none" strike="noStrike">
                          <a:effectLst/>
                          <a:latin typeface="+mn-lt"/>
                        </a:rPr>
                        <a:t>2011</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4790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chemeClr val="dk1"/>
                          </a:solidFill>
                          <a:effectLst/>
                          <a:latin typeface="+mn-lt"/>
                        </a:rPr>
                        <a:t>3570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710611"/>
                  </a:ext>
                </a:extLst>
              </a:tr>
              <a:tr h="510907">
                <a:tc>
                  <a:txBody>
                    <a:bodyPr/>
                    <a:lstStyle/>
                    <a:p>
                      <a:pPr algn="ctr" rtl="0" fontAlgn="b"/>
                      <a:r>
                        <a:rPr lang="en-US" sz="2400" u="none" strike="noStrike">
                          <a:effectLst/>
                          <a:latin typeface="+mn-lt"/>
                        </a:rPr>
                        <a:t>2012</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4360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u="none" strike="noStrike" dirty="0">
                          <a:effectLst/>
                          <a:latin typeface="+mn-lt"/>
                        </a:rPr>
                        <a:t>3400</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860311"/>
                  </a:ext>
                </a:extLst>
              </a:tr>
              <a:tr h="510907">
                <a:tc>
                  <a:txBody>
                    <a:bodyPr/>
                    <a:lstStyle/>
                    <a:p>
                      <a:pPr algn="ctr" rtl="0" fontAlgn="b"/>
                      <a:r>
                        <a:rPr lang="en-US" sz="2400" u="none" strike="noStrike">
                          <a:effectLst/>
                          <a:latin typeface="+mn-lt"/>
                        </a:rPr>
                        <a:t>2013</a:t>
                      </a:r>
                      <a:endParaRPr lang="en-US" sz="2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mn-lt"/>
                        </a:rPr>
                        <a:t>4172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u="none" strike="noStrike" dirty="0">
                          <a:effectLst/>
                          <a:latin typeface="+mn-lt"/>
                        </a:rPr>
                        <a:t>3619</a:t>
                      </a:r>
                      <a:endParaRPr lang="en-US"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mn-lt"/>
                        </a:rPr>
                        <a:t>-13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1239305"/>
                  </a:ext>
                </a:extLst>
              </a:tr>
            </a:tbl>
          </a:graphicData>
        </a:graphic>
      </p:graphicFrame>
    </p:spTree>
    <p:extLst>
      <p:ext uri="{BB962C8B-B14F-4D97-AF65-F5344CB8AC3E}">
        <p14:creationId xmlns:p14="http://schemas.microsoft.com/office/powerpoint/2010/main" val="48914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09601"/>
            <a:ext cx="7543800" cy="841157"/>
          </a:xfrm>
        </p:spPr>
        <p:txBody>
          <a:bodyPr>
            <a:normAutofit/>
          </a:bodyPr>
          <a:lstStyle/>
          <a:p>
            <a:r>
              <a:rPr lang="en-US" sz="4400" dirty="0"/>
              <a:t>Lending Cancellations (Unfilled)</a:t>
            </a:r>
          </a:p>
        </p:txBody>
      </p:sp>
      <p:graphicFrame>
        <p:nvGraphicFramePr>
          <p:cNvPr id="4" name="Content Placeholder 3"/>
          <p:cNvGraphicFramePr>
            <a:graphicFrameLocks noGrp="1"/>
          </p:cNvGraphicFramePr>
          <p:nvPr>
            <p:ph idx="1"/>
            <p:extLst/>
          </p:nvPr>
        </p:nvGraphicFramePr>
        <p:xfrm>
          <a:off x="3200400" y="1676404"/>
          <a:ext cx="5797063" cy="4724391"/>
        </p:xfrm>
        <a:graphic>
          <a:graphicData uri="http://schemas.openxmlformats.org/drawingml/2006/table">
            <a:tbl>
              <a:tblPr>
                <a:tableStyleId>{5C22544A-7EE6-4342-B048-85BDC9FD1C3A}</a:tableStyleId>
              </a:tblPr>
              <a:tblGrid>
                <a:gridCol w="2185839">
                  <a:extLst>
                    <a:ext uri="{9D8B030D-6E8A-4147-A177-3AD203B41FA5}">
                      <a16:colId xmlns:a16="http://schemas.microsoft.com/office/drawing/2014/main" val="2050823790"/>
                    </a:ext>
                  </a:extLst>
                </a:gridCol>
                <a:gridCol w="1421561">
                  <a:extLst>
                    <a:ext uri="{9D8B030D-6E8A-4147-A177-3AD203B41FA5}">
                      <a16:colId xmlns:a16="http://schemas.microsoft.com/office/drawing/2014/main" val="114458824"/>
                    </a:ext>
                  </a:extLst>
                </a:gridCol>
                <a:gridCol w="2189663">
                  <a:extLst>
                    <a:ext uri="{9D8B030D-6E8A-4147-A177-3AD203B41FA5}">
                      <a16:colId xmlns:a16="http://schemas.microsoft.com/office/drawing/2014/main" val="3315361814"/>
                    </a:ext>
                  </a:extLst>
                </a:gridCol>
              </a:tblGrid>
              <a:tr h="224971">
                <a:tc>
                  <a:txBody>
                    <a:bodyPr/>
                    <a:lstStyle/>
                    <a:p>
                      <a:pPr algn="ctr" fontAlgn="b"/>
                      <a:r>
                        <a:rPr lang="en-US" sz="1400" b="0" i="0" u="none" strike="noStrike" dirty="0">
                          <a:solidFill>
                            <a:srgbClr val="000000"/>
                          </a:solidFill>
                          <a:effectLst/>
                          <a:latin typeface="Calibri" panose="020F0502020204030204" pitchFamily="34" charset="0"/>
                        </a:rPr>
                        <a:t>Reason For Cancellation 2009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Number Cancelled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Percentage of Total Requests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5940824"/>
                  </a:ext>
                </a:extLst>
              </a:tr>
              <a:tr h="224971">
                <a:tc>
                  <a:txBody>
                    <a:bodyPr/>
                    <a:lstStyle/>
                    <a:p>
                      <a:pPr algn="ctr" fontAlgn="b"/>
                      <a:r>
                        <a:rPr lang="en-US" sz="1400" b="0" i="0" u="none" strike="noStrike" dirty="0">
                          <a:solidFill>
                            <a:srgbClr val="000000"/>
                          </a:solidFill>
                          <a:effectLst/>
                          <a:latin typeface="Calibri" panose="020F0502020204030204" pitchFamily="34" charset="0"/>
                        </a:rPr>
                        <a:t>At bindery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4.28%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78581"/>
                  </a:ext>
                </a:extLst>
              </a:tr>
              <a:tr h="224971">
                <a:tc>
                  <a:txBody>
                    <a:bodyPr/>
                    <a:lstStyle/>
                    <a:p>
                      <a:pPr algn="ctr" fontAlgn="b"/>
                      <a:r>
                        <a:rPr lang="en-US" sz="1400" b="0" i="0" u="none" strike="noStrike">
                          <a:solidFill>
                            <a:srgbClr val="000000"/>
                          </a:solidFill>
                          <a:effectLst/>
                          <a:latin typeface="Calibri" panose="020F0502020204030204" pitchFamily="34" charset="0"/>
                        </a:rPr>
                        <a:t>Exceeds copy limits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3.76%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320406"/>
                  </a:ext>
                </a:extLst>
              </a:tr>
              <a:tr h="224971">
                <a:tc>
                  <a:txBody>
                    <a:bodyPr/>
                    <a:lstStyle/>
                    <a:p>
                      <a:pPr algn="ctr" fontAlgn="b"/>
                      <a:r>
                        <a:rPr lang="en-US" sz="1400" b="0" i="0" u="none" strike="noStrike">
                          <a:solidFill>
                            <a:srgbClr val="000000"/>
                          </a:solidFill>
                          <a:effectLst/>
                          <a:latin typeface="Calibri" panose="020F0502020204030204" pitchFamily="34" charset="0"/>
                        </a:rPr>
                        <a:t>Not as cited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3.02%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281327"/>
                  </a:ext>
                </a:extLst>
              </a:tr>
              <a:tr h="224971">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9922583"/>
                  </a:ext>
                </a:extLst>
              </a:tr>
              <a:tr h="224971">
                <a:tc>
                  <a:txBody>
                    <a:bodyPr/>
                    <a:lstStyle/>
                    <a:p>
                      <a:pPr algn="ctr" fontAlgn="b"/>
                      <a:r>
                        <a:rPr lang="en-US" sz="1400" u="none" strike="noStrike" dirty="0">
                          <a:effectLst/>
                          <a:latin typeface="+mn-lt"/>
                        </a:rPr>
                        <a:t>Reason For Cancellation 2010</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Number Cancelled</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Percentage of Total Requests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0536789"/>
                  </a:ext>
                </a:extLst>
              </a:tr>
              <a:tr h="224971">
                <a:tc>
                  <a:txBody>
                    <a:bodyPr/>
                    <a:lstStyle/>
                    <a:p>
                      <a:pPr algn="ctr" fontAlgn="b"/>
                      <a:r>
                        <a:rPr lang="en-US" sz="1400" u="none" strike="noStrike" dirty="0">
                          <a:effectLst/>
                          <a:latin typeface="+mn-lt"/>
                        </a:rPr>
                        <a:t>Exceeds copy limits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488</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4.59%</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2232934"/>
                  </a:ext>
                </a:extLst>
              </a:tr>
              <a:tr h="224971">
                <a:tc>
                  <a:txBody>
                    <a:bodyPr/>
                    <a:lstStyle/>
                    <a:p>
                      <a:pPr algn="ctr" fontAlgn="b"/>
                      <a:r>
                        <a:rPr lang="en-US" sz="1400" u="none" strike="noStrike">
                          <a:effectLst/>
                          <a:latin typeface="+mn-lt"/>
                        </a:rPr>
                        <a:t>Other</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404</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3.80%</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1528131"/>
                  </a:ext>
                </a:extLst>
              </a:tr>
              <a:tr h="224971">
                <a:tc>
                  <a:txBody>
                    <a:bodyPr/>
                    <a:lstStyle/>
                    <a:p>
                      <a:pPr algn="ctr" fontAlgn="b"/>
                      <a:r>
                        <a:rPr lang="en-US" sz="1400" u="none" strike="noStrike">
                          <a:effectLst/>
                          <a:latin typeface="+mn-lt"/>
                        </a:rPr>
                        <a:t>Checked-Out</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394</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3.70%</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0439529"/>
                  </a:ext>
                </a:extLst>
              </a:tr>
              <a:tr h="224971">
                <a:tc>
                  <a:txBody>
                    <a:bodyPr/>
                    <a:lstStyle/>
                    <a:p>
                      <a:pPr algn="ctr" fontAlgn="b"/>
                      <a:r>
                        <a:rPr lang="en-US" sz="1400" u="none" strike="noStrike" dirty="0">
                          <a:effectLst/>
                          <a:latin typeface="+mn-lt"/>
                        </a:rPr>
                        <a:t>Not on shelf</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381</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3.58%</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8049360"/>
                  </a:ext>
                </a:extLst>
              </a:tr>
              <a:tr h="224971">
                <a:tc>
                  <a:txBody>
                    <a:bodyPr/>
                    <a:lstStyle/>
                    <a:p>
                      <a:pPr algn="ctr" fontAlgn="b"/>
                      <a:r>
                        <a:rPr lang="en-US" sz="1400" u="none" strike="noStrike">
                          <a:effectLst/>
                          <a:latin typeface="+mn-lt"/>
                        </a:rPr>
                        <a:t>Non-circulating</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327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3.07%</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4480888"/>
                  </a:ext>
                </a:extLst>
              </a:tr>
              <a:tr h="224971">
                <a:tc>
                  <a:txBody>
                    <a:bodyPr/>
                    <a:lstStyle/>
                    <a:p>
                      <a:pPr algn="ctr" fontAlgn="b"/>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5831305"/>
                  </a:ext>
                </a:extLst>
              </a:tr>
              <a:tr h="224971">
                <a:tc>
                  <a:txBody>
                    <a:bodyPr/>
                    <a:lstStyle/>
                    <a:p>
                      <a:pPr algn="ctr" fontAlgn="b"/>
                      <a:r>
                        <a:rPr lang="en-US" sz="1400" u="none" strike="noStrike">
                          <a:effectLst/>
                          <a:latin typeface="+mn-lt"/>
                        </a:rPr>
                        <a:t>Reason For Cancellation 2011</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Number Cancelled</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Percentage of Total Requests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5611064"/>
                  </a:ext>
                </a:extLst>
              </a:tr>
              <a:tr h="224971">
                <a:tc>
                  <a:txBody>
                    <a:bodyPr/>
                    <a:lstStyle/>
                    <a:p>
                      <a:pPr algn="ctr" fontAlgn="b"/>
                      <a:r>
                        <a:rPr lang="en-US" sz="1400" u="none" strike="noStrike">
                          <a:effectLst/>
                          <a:latin typeface="+mn-lt"/>
                        </a:rPr>
                        <a:t>Lack volume/issue</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881</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9.35%</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384908"/>
                  </a:ext>
                </a:extLst>
              </a:tr>
              <a:tr h="224971">
                <a:tc>
                  <a:txBody>
                    <a:bodyPr/>
                    <a:lstStyle/>
                    <a:p>
                      <a:pPr algn="ctr" fontAlgn="b"/>
                      <a:r>
                        <a:rPr lang="en-US" sz="1400" u="none" strike="noStrike">
                          <a:effectLst/>
                          <a:latin typeface="+mn-lt"/>
                        </a:rPr>
                        <a:t>Not on shelf</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654</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6.94%</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87111"/>
                  </a:ext>
                </a:extLst>
              </a:tr>
              <a:tr h="224971">
                <a:tc>
                  <a:txBody>
                    <a:bodyPr/>
                    <a:lstStyle/>
                    <a:p>
                      <a:pPr algn="ctr" fontAlgn="b"/>
                      <a:r>
                        <a:rPr lang="en-US" sz="1400" u="none" strike="noStrike">
                          <a:effectLst/>
                          <a:latin typeface="+mn-lt"/>
                        </a:rPr>
                        <a:t>Checked-Out</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588</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6.24%</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5613818"/>
                  </a:ext>
                </a:extLst>
              </a:tr>
              <a:tr h="224971">
                <a:tc>
                  <a:txBody>
                    <a:bodyPr/>
                    <a:lstStyle/>
                    <a:p>
                      <a:pPr algn="ctr" fontAlgn="b"/>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8505172"/>
                  </a:ext>
                </a:extLst>
              </a:tr>
              <a:tr h="224971">
                <a:tc>
                  <a:txBody>
                    <a:bodyPr/>
                    <a:lstStyle/>
                    <a:p>
                      <a:pPr algn="ctr" fontAlgn="b"/>
                      <a:r>
                        <a:rPr lang="en-US" sz="1400" u="none" strike="noStrike" dirty="0">
                          <a:effectLst/>
                          <a:latin typeface="+mn-lt"/>
                        </a:rPr>
                        <a:t>Reason For Cancellation 2012</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Number Cancelled</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Percentage of Total Requests</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463298"/>
                  </a:ext>
                </a:extLst>
              </a:tr>
              <a:tr h="224971">
                <a:tc>
                  <a:txBody>
                    <a:bodyPr/>
                    <a:lstStyle/>
                    <a:p>
                      <a:pPr algn="ctr" fontAlgn="b"/>
                      <a:r>
                        <a:rPr lang="en-US" sz="1400" u="none" strike="noStrike">
                          <a:effectLst/>
                          <a:latin typeface="+mn-lt"/>
                        </a:rPr>
                        <a:t>Lack volume/issue</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883</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10.74%</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6520008"/>
                  </a:ext>
                </a:extLst>
              </a:tr>
              <a:tr h="224971">
                <a:tc>
                  <a:txBody>
                    <a:bodyPr/>
                    <a:lstStyle/>
                    <a:p>
                      <a:pPr algn="ctr" fontAlgn="b"/>
                      <a:r>
                        <a:rPr lang="en-US" sz="1400" u="none" strike="noStrike">
                          <a:effectLst/>
                          <a:latin typeface="+mn-lt"/>
                        </a:rPr>
                        <a:t>Checked-Out</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679</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8.26%</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8544070"/>
                  </a:ext>
                </a:extLst>
              </a:tr>
              <a:tr h="224971">
                <a:tc>
                  <a:txBody>
                    <a:bodyPr/>
                    <a:lstStyle/>
                    <a:p>
                      <a:pPr algn="ctr" fontAlgn="b"/>
                      <a:r>
                        <a:rPr lang="en-US" sz="1400" u="none" strike="noStrike" dirty="0">
                          <a:effectLst/>
                          <a:latin typeface="+mn-lt"/>
                        </a:rPr>
                        <a:t>Other</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latin typeface="+mn-lt"/>
                        </a:rPr>
                        <a:t>439</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mn-lt"/>
                        </a:rPr>
                        <a:t>5.34%</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87348"/>
                  </a:ext>
                </a:extLst>
              </a:tr>
            </a:tbl>
          </a:graphicData>
        </a:graphic>
      </p:graphicFrame>
    </p:spTree>
    <p:extLst>
      <p:ext uri="{BB962C8B-B14F-4D97-AF65-F5344CB8AC3E}">
        <p14:creationId xmlns:p14="http://schemas.microsoft.com/office/powerpoint/2010/main" val="203942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2133601" y="1845734"/>
            <a:ext cx="7757160" cy="4326466"/>
          </a:xfrm>
        </p:spPr>
        <p:txBody>
          <a:bodyPr>
            <a:normAutofit fontScale="92500" lnSpcReduction="20000"/>
          </a:bodyPr>
          <a:lstStyle/>
          <a:p>
            <a:r>
              <a:rPr lang="en-US" b="1" dirty="0"/>
              <a:t>Broad</a:t>
            </a:r>
          </a:p>
          <a:p>
            <a:r>
              <a:rPr lang="en-US" dirty="0"/>
              <a:t>Take a look at your disaster plan, is it practical/realistic? </a:t>
            </a:r>
          </a:p>
          <a:p>
            <a:pPr lvl="1"/>
            <a:r>
              <a:rPr lang="en-US" dirty="0"/>
              <a:t>Do you have communication strategies outline for internal and external constituents? Keep in mind social media, cellphone, and other communication avenues might not be available if there is no power; have alternatives in mind.</a:t>
            </a:r>
          </a:p>
          <a:p>
            <a:r>
              <a:rPr lang="en-US" dirty="0"/>
              <a:t>What Automation/web strategies might be adopted?</a:t>
            </a:r>
          </a:p>
          <a:p>
            <a:r>
              <a:rPr lang="en-US" dirty="0"/>
              <a:t>Look for opportunities amidst the chaos.</a:t>
            </a:r>
          </a:p>
          <a:p>
            <a:r>
              <a:rPr lang="en-US" b="1" dirty="0"/>
              <a:t>Inter-Library Loan</a:t>
            </a:r>
          </a:p>
          <a:p>
            <a:r>
              <a:rPr lang="en-US" dirty="0"/>
              <a:t>Do not underestimate the role of ILL</a:t>
            </a:r>
          </a:p>
          <a:p>
            <a:r>
              <a:rPr lang="en-US" dirty="0"/>
              <a:t>What modifications can you make via your ILS/ILL resources to help inform the ILL community?</a:t>
            </a:r>
          </a:p>
          <a:p>
            <a:r>
              <a:rPr lang="en-US" dirty="0"/>
              <a:t>Consider other indirect and direct impacts related to your collections and ILL. </a:t>
            </a:r>
          </a:p>
          <a:p>
            <a:r>
              <a:rPr lang="en-US" dirty="0"/>
              <a:t>Tweak your ILL reports to collect relevant data for before/ after data.</a:t>
            </a:r>
          </a:p>
          <a:p>
            <a:pPr marL="114300" indent="0">
              <a:buNone/>
            </a:pPr>
            <a:endParaRPr lang="en-US" dirty="0"/>
          </a:p>
        </p:txBody>
      </p:sp>
    </p:spTree>
    <p:extLst>
      <p:ext uri="{BB962C8B-B14F-4D97-AF65-F5344CB8AC3E}">
        <p14:creationId xmlns:p14="http://schemas.microsoft.com/office/powerpoint/2010/main" val="47130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a:t>
            </a:r>
          </a:p>
        </p:txBody>
      </p:sp>
      <p:pic>
        <p:nvPicPr>
          <p:cNvPr id="1026" name="Picture 2"/>
          <p:cNvPicPr>
            <a:picLocks noGrp="1" noChangeAspect="1" noChangeArrowheads="1"/>
          </p:cNvPicPr>
          <p:nvPr>
            <p:ph idx="1"/>
          </p:nvPr>
        </p:nvPicPr>
        <p:blipFill rotWithShape="1">
          <a:blip r:embed="rId2" cstate="print"/>
          <a:srcRect t="22300"/>
          <a:stretch/>
        </p:blipFill>
        <p:spPr bwMode="auto">
          <a:xfrm>
            <a:off x="2209800" y="2209800"/>
            <a:ext cx="7481952" cy="3505200"/>
          </a:xfrm>
          <a:prstGeom prst="rect">
            <a:avLst/>
          </a:prstGeom>
          <a:noFill/>
          <a:ln w="9525">
            <a:noFill/>
            <a:miter lim="800000"/>
            <a:headEnd/>
            <a:tailEnd/>
          </a:ln>
        </p:spPr>
      </p:pic>
    </p:spTree>
    <p:extLst>
      <p:ext uri="{BB962C8B-B14F-4D97-AF65-F5344CB8AC3E}">
        <p14:creationId xmlns:p14="http://schemas.microsoft.com/office/powerpoint/2010/main" val="3542344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MAP of Feinberg 2010</a:t>
            </a:r>
          </a:p>
        </p:txBody>
      </p:sp>
      <p:pic>
        <p:nvPicPr>
          <p:cNvPr id="4" name="Content Placeholder 3"/>
          <p:cNvPicPr>
            <a:picLocks noGrp="1" noChangeAspect="1"/>
          </p:cNvPicPr>
          <p:nvPr>
            <p:ph idx="1"/>
          </p:nvPr>
        </p:nvPicPr>
        <p:blipFill>
          <a:blip r:embed="rId2"/>
          <a:stretch>
            <a:fillRect/>
          </a:stretch>
        </p:blipFill>
        <p:spPr>
          <a:xfrm>
            <a:off x="1837422" y="1600200"/>
            <a:ext cx="7656525" cy="4648200"/>
          </a:xfrm>
          <a:prstGeom prst="rect">
            <a:avLst/>
          </a:prstGeom>
        </p:spPr>
      </p:pic>
    </p:spTree>
    <p:extLst>
      <p:ext uri="{BB962C8B-B14F-4D97-AF65-F5344CB8AC3E}">
        <p14:creationId xmlns:p14="http://schemas.microsoft.com/office/powerpoint/2010/main" val="42061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Photos</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5813660" y="2149892"/>
            <a:ext cx="4589463" cy="30596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159726" y="2286000"/>
            <a:ext cx="3657600" cy="2438400"/>
          </a:xfrm>
        </p:spPr>
      </p:pic>
    </p:spTree>
    <p:extLst>
      <p:ext uri="{BB962C8B-B14F-4D97-AF65-F5344CB8AC3E}">
        <p14:creationId xmlns:p14="http://schemas.microsoft.com/office/powerpoint/2010/main" val="894566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Photos</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2201010" y="2623403"/>
            <a:ext cx="3703638" cy="2466857"/>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6188075" y="2624725"/>
            <a:ext cx="3702050" cy="2465800"/>
          </a:xfrm>
        </p:spPr>
      </p:pic>
    </p:spTree>
    <p:extLst>
      <p:ext uri="{BB962C8B-B14F-4D97-AF65-F5344CB8AC3E}">
        <p14:creationId xmlns:p14="http://schemas.microsoft.com/office/powerpoint/2010/main" val="306442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362200" y="131144"/>
            <a:ext cx="7161536" cy="6041056"/>
          </a:xfrm>
        </p:spPr>
      </p:pic>
    </p:spTree>
    <p:extLst>
      <p:ext uri="{BB962C8B-B14F-4D97-AF65-F5344CB8AC3E}">
        <p14:creationId xmlns:p14="http://schemas.microsoft.com/office/powerpoint/2010/main" val="47782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After the Flood 2010</a:t>
            </a:r>
          </a:p>
        </p:txBody>
      </p:sp>
      <p:pic>
        <p:nvPicPr>
          <p:cNvPr id="4" name="flood 20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25825" y="1846264"/>
            <a:ext cx="5384800" cy="4022725"/>
          </a:xfrm>
        </p:spPr>
      </p:pic>
    </p:spTree>
    <p:extLst>
      <p:ext uri="{BB962C8B-B14F-4D97-AF65-F5344CB8AC3E}">
        <p14:creationId xmlns:p14="http://schemas.microsoft.com/office/powerpoint/2010/main" val="3365507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4545">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86605"/>
            <a:ext cx="7452360" cy="856396"/>
          </a:xfrm>
        </p:spPr>
        <p:txBody>
          <a:bodyPr>
            <a:normAutofit fontScale="90000"/>
          </a:bodyPr>
          <a:lstStyle/>
          <a:p>
            <a:r>
              <a:rPr lang="en-US" sz="4400" dirty="0"/>
              <a:t>Campus Communication: critical for all</a:t>
            </a:r>
          </a:p>
        </p:txBody>
      </p:sp>
      <p:pic>
        <p:nvPicPr>
          <p:cNvPr id="7" name="Content Placeholder 6"/>
          <p:cNvPicPr>
            <a:picLocks noGrp="1" noChangeAspect="1"/>
          </p:cNvPicPr>
          <p:nvPr>
            <p:ph idx="1"/>
          </p:nvPr>
        </p:nvPicPr>
        <p:blipFill rotWithShape="1">
          <a:blip r:embed="rId2"/>
          <a:srcRect r="62794"/>
          <a:stretch/>
        </p:blipFill>
        <p:spPr>
          <a:xfrm>
            <a:off x="2971801" y="1066800"/>
            <a:ext cx="5791199" cy="5226204"/>
          </a:xfrm>
          <a:prstGeom prst="rect">
            <a:avLst/>
          </a:prstGeom>
        </p:spPr>
      </p:pic>
    </p:spTree>
    <p:extLst>
      <p:ext uri="{BB962C8B-B14F-4D97-AF65-F5344CB8AC3E}">
        <p14:creationId xmlns:p14="http://schemas.microsoft.com/office/powerpoint/2010/main" val="4048785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3.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4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5.xml><?xml version="1.0" encoding="utf-8"?>
<a:theme xmlns:a="http://schemas.openxmlformats.org/drawingml/2006/main" name="6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docProps/app.xml><?xml version="1.0" encoding="utf-8"?>
<Properties xmlns="http://schemas.openxmlformats.org/officeDocument/2006/extended-properties" xmlns:vt="http://schemas.openxmlformats.org/officeDocument/2006/docPropsVTypes">
  <TotalTime>0</TotalTime>
  <Words>570</Words>
  <Application>Microsoft Office PowerPoint</Application>
  <PresentationFormat>Widescreen</PresentationFormat>
  <Paragraphs>247</Paragraphs>
  <Slides>23</Slides>
  <Notes>0</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23</vt:i4>
      </vt:variant>
    </vt:vector>
  </HeadingPairs>
  <TitlesOfParts>
    <vt:vector size="31" baseType="lpstr">
      <vt:lpstr>Arial</vt:lpstr>
      <vt:lpstr>Calibri</vt:lpstr>
      <vt:lpstr>Calibri Light</vt:lpstr>
      <vt:lpstr>Office Theme</vt:lpstr>
      <vt:lpstr>Retrospect</vt:lpstr>
      <vt:lpstr>1_Retrospect</vt:lpstr>
      <vt:lpstr>4_Retrospect</vt:lpstr>
      <vt:lpstr>6_Retrospect</vt:lpstr>
      <vt:lpstr>Aftermath of a flood: a review of ILL data</vt:lpstr>
      <vt:lpstr>From The American Library Association</vt:lpstr>
      <vt:lpstr>RAPID</vt:lpstr>
      <vt:lpstr>MAP of Feinberg 2010</vt:lpstr>
      <vt:lpstr>Photos</vt:lpstr>
      <vt:lpstr>Photos</vt:lpstr>
      <vt:lpstr>PowerPoint Presentation</vt:lpstr>
      <vt:lpstr>After the Flood 2010</vt:lpstr>
      <vt:lpstr>Campus Communication: critical for all</vt:lpstr>
      <vt:lpstr> Follow up </vt:lpstr>
      <vt:lpstr>Major concerns to address</vt:lpstr>
      <vt:lpstr>Role of the consortium</vt:lpstr>
      <vt:lpstr>Library Communication</vt:lpstr>
      <vt:lpstr>PowerPoint Presentation</vt:lpstr>
      <vt:lpstr>Draft Design from Facilities Planning</vt:lpstr>
      <vt:lpstr>Map of Feinberg  2011</vt:lpstr>
      <vt:lpstr>Borrowing overview  8/31/10-8/31/11</vt:lpstr>
      <vt:lpstr>ILL Data: Borrowing</vt:lpstr>
      <vt:lpstr>ILL Data: borrowing by department</vt:lpstr>
      <vt:lpstr>Purchase on Demand (POD)</vt:lpstr>
      <vt:lpstr>Lending Fill Rate</vt:lpstr>
      <vt:lpstr>Lending Cancellations (Unfilled)</vt:lpstr>
      <vt:lpstr>Conclusion:</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Aftermath of a flood: a review of ILL data</dc:title>
  <dc:creator>Mark Sullivan</dc:creator>
  <cp:lastModifiedBy>Mark Sullivan</cp:lastModifiedBy>
  <cp:revision>1</cp:revision>
  <dcterms:created xsi:type="dcterms:W3CDTF">2018-08-28T15:36:33Z</dcterms:created>
  <dcterms:modified xsi:type="dcterms:W3CDTF">2018-08-28T15:36:47Z</dcterms:modified>
</cp:coreProperties>
</file>