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6" r:id="rId5"/>
    <p:sldId id="258" r:id="rId6"/>
    <p:sldId id="259" r:id="rId7"/>
    <p:sldId id="263" r:id="rId8"/>
    <p:sldId id="262" r:id="rId9"/>
    <p:sldId id="260" r:id="rId10"/>
    <p:sldId id="264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ln.org/services/empire-library-delivery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dmin@esln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hornley@binghamton.ed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Wrap-up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RUG Fall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0357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ank You PNG Transparent Images | PNG Al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43" y="431685"/>
            <a:ext cx="10453979" cy="557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2019 OCLC Resource Sharing Conference</a:t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848" y="1700010"/>
            <a:ext cx="11201985" cy="503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0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ELD Delivery </a:t>
            </a:r>
            <a:r>
              <a:rPr lang="en-US" sz="4000" dirty="0"/>
              <a:t>Service Bid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8056" y="2121408"/>
            <a:ext cx="1084478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preparation for the upcoming request for proposal (RFP), Empire Library Delivery will be asking members to provide additional 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information </a:t>
            </a:r>
            <a:r>
              <a:rPr lang="en-US" sz="2600" smtClean="0">
                <a:latin typeface="Calibri" panose="020F0502020204030204" pitchFamily="34" charset="0"/>
                <a:cs typeface="Calibri" panose="020F0502020204030204" pitchFamily="34" charset="0"/>
              </a:rPr>
              <a:t>about the service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Monthly Statistics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- All locations have been asked to report how many bags 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600" smtClean="0">
                <a:latin typeface="Calibri" panose="020F0502020204030204" pitchFamily="34" charset="0"/>
                <a:cs typeface="Calibri" panose="020F0502020204030204" pitchFamily="34" charset="0"/>
              </a:rPr>
              <a:t>items are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sent on a monthly basis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600" smtClean="0">
                <a:latin typeface="Calibri" panose="020F0502020204030204" pitchFamily="34" charset="0"/>
                <a:cs typeface="Calibri" panose="020F0502020204030204" pitchFamily="34" charset="0"/>
              </a:rPr>
              <a:t>Locations should report statistics using the delivery statistics form sent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 the monthly newsletter and posted on the ELD home page under reporting statistics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6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u="sng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en-US" sz="26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</a:t>
            </a:r>
            <a:r>
              <a:rPr lang="en-US" sz="2600" u="sng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www.esln.org/services/empire-library-delivery</a:t>
            </a:r>
            <a:r>
              <a:rPr lang="en-US" sz="2600" u="sng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Survey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600" smtClean="0">
                <a:latin typeface="Calibri" panose="020F0502020204030204" pitchFamily="34" charset="0"/>
                <a:cs typeface="Calibri" panose="020F0502020204030204" pitchFamily="34" charset="0"/>
              </a:rPr>
              <a:t>mid-October,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  survey will be </a:t>
            </a:r>
            <a:r>
              <a:rPr lang="en-US" sz="2600">
                <a:latin typeface="Calibri" panose="020F0502020204030204" pitchFamily="34" charset="0"/>
                <a:cs typeface="Calibri" panose="020F0502020204030204" pitchFamily="34" charset="0"/>
              </a:rPr>
              <a:t>sent </a:t>
            </a:r>
            <a:r>
              <a:rPr lang="en-US" sz="2600" smtClean="0">
                <a:latin typeface="Calibri" panose="020F0502020204030204" pitchFamily="34" charset="0"/>
                <a:cs typeface="Calibri" panose="020F0502020204030204" pitchFamily="34" charset="0"/>
              </a:rPr>
              <a:t>to all ELD member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library directors. Please work with your director to provide the necessary information to complete this.  </a:t>
            </a:r>
            <a:endParaRPr 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84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691" y="457902"/>
            <a:ext cx="6048375" cy="5972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9625" y="209862"/>
            <a:ext cx="30729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How many of you receive the ELD Newsletter?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September was sent on 9/28/2018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August was sent on 8/28/2018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u="sng" dirty="0" smtClean="0">
                <a:solidFill>
                  <a:schemeClr val="bg1"/>
                </a:solidFill>
              </a:rPr>
              <a:t>Contains: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bg1"/>
                </a:solidFill>
              </a:rPr>
              <a:t>L</a:t>
            </a:r>
            <a:r>
              <a:rPr lang="en-US" sz="2000" b="1" dirty="0" smtClean="0">
                <a:solidFill>
                  <a:schemeClr val="bg1"/>
                </a:solidFill>
              </a:rPr>
              <a:t>inks to Statistics form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</a:rPr>
              <a:t>Staff changes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</a:rPr>
              <a:t>Hub changes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1"/>
                </a:solidFill>
              </a:rPr>
              <a:t>Holiday closings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2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2195851"/>
            <a:ext cx="8558784" cy="4400719"/>
          </a:xfrm>
        </p:spPr>
        <p:txBody>
          <a:bodyPr>
            <a:normAutofit fontScale="92500"/>
          </a:bodyPr>
          <a:lstStyle/>
          <a:p>
            <a:r>
              <a:rPr lang="en" sz="2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Bags - No tape, wait for ink to dry on the label, full address with OCLC symbol and HUB</a:t>
            </a:r>
          </a:p>
          <a:p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Address Labels – Full address for lending and borrowing library, Hub, and </a:t>
            </a:r>
            <a:r>
              <a:rPr 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OCLC Symbol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As of July 5th, Empire State College, YEM has been added to Empire Library Delivery (ELD)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</a:p>
          <a:p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Hub moves: Purchase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SUNY (ZPM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Pace Law (VZL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Westchester Community College (WCC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), and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Manhattanville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(VYE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) moved to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Newburgh (NEW</a:t>
            </a: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>
              <a:buNone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Genesee Community College, SUNY (YJA) moved to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Buffalo (BUF</a:t>
            </a: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/>
              <a:t>Questions? Contact </a:t>
            </a:r>
            <a:r>
              <a:rPr lang="en-US" dirty="0">
                <a:hlinkClick r:id="rId2"/>
              </a:rPr>
              <a:t>admin@esln.org</a:t>
            </a:r>
            <a:r>
              <a:rPr lang="en-US" dirty="0"/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6853" y="4136531"/>
            <a:ext cx="2952750" cy="2381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2713" y="391543"/>
            <a:ext cx="344805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59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Toolkit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87251" y="3979572"/>
            <a:ext cx="1802191" cy="296214"/>
          </a:xfrm>
          <a:prstGeom prst="ellipse">
            <a:avLst/>
          </a:prstGeom>
          <a:noFill/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5346" y="3127562"/>
            <a:ext cx="5470570" cy="36119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50" y="2009104"/>
            <a:ext cx="7511468" cy="26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087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Topics for Summer All Region User Group</a:t>
            </a:r>
            <a:endParaRPr lang="en-US" sz="4000" dirty="0"/>
          </a:p>
        </p:txBody>
      </p:sp>
      <p:pic>
        <p:nvPicPr>
          <p:cNvPr id="10" name="Picture 9" descr="Sondaggi – ROSEBUD – Arts, Critique, Journalis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2" y="609597"/>
            <a:ext cx="3592750" cy="3592750"/>
          </a:xfrm>
          <a:prstGeom prst="rect">
            <a:avLst/>
          </a:prstGeom>
        </p:spPr>
      </p:pic>
      <p:pic>
        <p:nvPicPr>
          <p:cNvPr id="13" name="Picture 12" descr="PROFESSORES LUSOS: Outubro 20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128" y="609597"/>
            <a:ext cx="3334052" cy="3638801"/>
          </a:xfrm>
          <a:prstGeom prst="rect">
            <a:avLst/>
          </a:prstGeom>
        </p:spPr>
      </p:pic>
      <p:pic>
        <p:nvPicPr>
          <p:cNvPr id="14" name="Picture 13" descr="Life of an Educator: 10 questions every educator should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09" y="609597"/>
            <a:ext cx="2375582" cy="359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6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2019 RUG Meetings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0321" y="2248525"/>
            <a:ext cx="96138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Western will be at SUNY </a:t>
            </a:r>
            <a:r>
              <a:rPr lang="en-US" sz="4000" dirty="0" err="1" smtClean="0"/>
              <a:t>Geneseo</a:t>
            </a:r>
            <a:endParaRPr lang="en-US" sz="4000" dirty="0" smtClean="0"/>
          </a:p>
          <a:p>
            <a:r>
              <a:rPr lang="en-US" sz="4000" dirty="0" smtClean="0"/>
              <a:t>Metro will be … TBD</a:t>
            </a:r>
          </a:p>
          <a:p>
            <a:r>
              <a:rPr lang="en-US" sz="4000" dirty="0" smtClean="0"/>
              <a:t>Eastern will be … TBD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0321" y="4742105"/>
            <a:ext cx="9228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F0"/>
                </a:solidFill>
              </a:rPr>
              <a:t>Need a campus with a large computer lab!!!!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8469443" y="1154243"/>
            <a:ext cx="3327816" cy="4377127"/>
          </a:xfrm>
          <a:prstGeom prst="irregularSeal1">
            <a:avLst/>
          </a:prstGeom>
          <a:ln w="571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93901" y="2525523"/>
            <a:ext cx="16788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Hands on Alma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104395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" y="675955"/>
            <a:ext cx="10781876" cy="1080938"/>
          </a:xfrm>
        </p:spPr>
        <p:txBody>
          <a:bodyPr/>
          <a:lstStyle/>
          <a:p>
            <a:r>
              <a:rPr lang="en-US" dirty="0" smtClean="0"/>
              <a:t>Do you have questions about who your mentor is?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20462" y="3167527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sz="3200" b="1" dirty="0" smtClean="0"/>
              <a:t>Name</a:t>
            </a:r>
            <a:r>
              <a:rPr lang="en-US" sz="3200" b="1" dirty="0"/>
              <a:t>:</a:t>
            </a:r>
            <a:r>
              <a:rPr lang="en-US" sz="3200" dirty="0"/>
              <a:t> Elise </a:t>
            </a:r>
            <a:r>
              <a:rPr lang="en-US" sz="3200" dirty="0" err="1"/>
              <a:t>Thornley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b="1" dirty="0"/>
              <a:t>Phone:</a:t>
            </a:r>
            <a:r>
              <a:rPr lang="en-US" sz="3200" dirty="0"/>
              <a:t> 607-777-3032 </a:t>
            </a:r>
            <a:br>
              <a:rPr lang="en-US" sz="3200" dirty="0"/>
            </a:br>
            <a:r>
              <a:rPr lang="en-US" sz="3200" b="1" dirty="0"/>
              <a:t>E-Mail: </a:t>
            </a:r>
            <a:r>
              <a:rPr lang="en-US" sz="3200" dirty="0">
                <a:hlinkClick r:id="rId2"/>
              </a:rPr>
              <a:t>thornley@binghamton.edu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20462" y="2446986"/>
            <a:ext cx="9173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Contact the Mentor Coordinator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964215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4780</TotalTime>
  <Words>295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Trebuchet MS</vt:lpstr>
      <vt:lpstr>Wingdings</vt:lpstr>
      <vt:lpstr>Berlin</vt:lpstr>
      <vt:lpstr>Wrap-up </vt:lpstr>
      <vt:lpstr>2019 OCLC Resource Sharing Conference </vt:lpstr>
      <vt:lpstr> ELD Delivery Service Bid </vt:lpstr>
      <vt:lpstr>PowerPoint Presentation</vt:lpstr>
      <vt:lpstr>ELD Reminders</vt:lpstr>
      <vt:lpstr>Workflow Toolkit</vt:lpstr>
      <vt:lpstr>PowerPoint Presentation</vt:lpstr>
      <vt:lpstr>Spring 2019 RUG Meetings</vt:lpstr>
      <vt:lpstr>Do you have questions about who your mentor is?</vt:lpstr>
      <vt:lpstr>PowerPoint Presentation</vt:lpstr>
    </vt:vector>
  </TitlesOfParts>
  <Company>Hudson Valley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Wrap-up</dc:title>
  <dc:creator>Jennifer J Acker</dc:creator>
  <cp:lastModifiedBy>Jennifer Acker</cp:lastModifiedBy>
  <cp:revision>29</cp:revision>
  <cp:lastPrinted>2018-09-21T16:01:46Z</cp:lastPrinted>
  <dcterms:created xsi:type="dcterms:W3CDTF">2018-08-08T16:33:59Z</dcterms:created>
  <dcterms:modified xsi:type="dcterms:W3CDTF">2018-10-02T13:17:40Z</dcterms:modified>
</cp:coreProperties>
</file>